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8" r:id="rId2"/>
    <p:sldId id="284" r:id="rId3"/>
    <p:sldId id="280" r:id="rId4"/>
    <p:sldId id="281" r:id="rId5"/>
    <p:sldId id="282" r:id="rId6"/>
    <p:sldId id="28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март Стиль" initials="СС" lastIdx="1" clrIdx="0">
    <p:extLst>
      <p:ext uri="{19B8F6BF-5375-455C-9EA6-DF929625EA0E}">
        <p15:presenceInfo xmlns:p15="http://schemas.microsoft.com/office/powerpoint/2012/main" userId="Смарт Сти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900F0-A294-4825-87FB-764D0AB426F4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8EA81-5BE2-402A-9F7B-584B87BD8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6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6B8690-717C-4F5E-B6D5-2CFE44326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DCC5049-0912-4A10-B8B8-93F792A63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F748BDC-2012-4B4F-B82F-DC15FD80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8330-8842-4192-A8D5-45D87EF50CEF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2C8465-17B1-4670-ABEF-DFDF61D4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8F80E9-41F5-4A25-93C3-2047492C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C3CB-8456-48D4-AA4B-67D4ADFD8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5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E2B3A6-F5C6-4104-ADC3-8A6FEF2F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777FE0C-F17E-401A-ADC3-A387479C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BCA2CD-52F2-48B8-9274-15F4D42DC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8330-8842-4192-A8D5-45D87EF50CEF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E6F436-AA76-46DC-860E-01FB62FE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94E95B-5742-42B3-B8FB-DE6F7E1B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C3CB-8456-48D4-AA4B-67D4ADFD8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8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D13A308-50F3-4858-90B8-DC0B924FA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B39E875-F458-465C-A112-61210FF5C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1F892AE-45D5-4262-BA17-89C8A043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8330-8842-4192-A8D5-45D87EF50CEF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A08018-003D-437C-AA4C-FF2390CC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727357-0D12-482E-93E1-00872BCD2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C3CB-8456-48D4-AA4B-67D4ADFD8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08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4072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5F896C-6C42-4EE5-A995-BE77E79FE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D3D059-70DA-440A-A019-1891087BF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5BAF10-69A1-44C3-9BE0-C5947F94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8330-8842-4192-A8D5-45D87EF50CEF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C2B818-8990-486B-A0E5-8B4A7D04C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6CCB458-45F7-42A7-961E-FF9AE8E9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C3CB-8456-48D4-AA4B-67D4ADFD8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BC1ACC-097C-417D-96A8-D6E5DE97D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8EBD911-6956-4EA3-B959-05D306CDA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9A2AC04-90CF-45A5-9B1A-556BC30C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8330-8842-4192-A8D5-45D87EF50CEF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826314-8295-485D-98F2-8ADA6B67F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397D603-A20F-425E-9F4B-AAFEB19E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C3CB-8456-48D4-AA4B-67D4ADFD8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6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519B5A-1F81-4CE2-B7D3-9470D49B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4444B0-85CA-4076-B0D2-EA241C1F6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2C8EB92-CF1C-4BE2-9BF9-136797DA1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B734009-DF57-425D-B334-E0BC20A9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8330-8842-4192-A8D5-45D87EF50CEF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3F9B441-F797-42DB-993B-48ADE6A07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AEB1F10-8C83-4E13-A6C3-6B9CD285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C3CB-8456-48D4-AA4B-67D4ADFD8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8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081E38-F75C-40F5-8DB2-CD0EA767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D07AD7F-A21B-400B-93BC-494CC7942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F50EDD3-8726-4BC4-9009-73CFCD10C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CE2D678-D1DE-48DE-AE9B-0DE048B3B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00C69FE-E7B9-4DDE-B3D4-24461C9A9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C3238D6-7385-4CA6-ACA5-536804E8E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8330-8842-4192-A8D5-45D87EF50CEF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5F44A9A-0A4F-44E0-B17A-1045377A6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90D338C-F6A4-49F4-B106-D9F853311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C3CB-8456-48D4-AA4B-67D4ADFD8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966F63-EA89-4348-887C-3A6ACEEE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F4AEB11-16A9-49FF-A892-F34E3919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8330-8842-4192-A8D5-45D87EF50CEF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3DF5166-AE95-4340-8FBF-A7FF7A3B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8674953-8B8B-4006-946E-5808D0B5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C3CB-8456-48D4-AA4B-67D4ADFD8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3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548FF41-F36A-4600-B362-2094367B0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8330-8842-4192-A8D5-45D87EF50CEF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3542AB5-DD9D-4E22-87BF-C5302F66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751197D-76CC-4F09-83BF-E8DD82FC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C3CB-8456-48D4-AA4B-67D4ADFD8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8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96C19-036E-4112-92F2-A6BF2172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928759F-AEF9-4533-848D-4F7E07039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44E1823-EA6D-4B7D-9321-56D8AEA06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A581832-F0EA-482A-AE0E-D7BC70F4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8330-8842-4192-A8D5-45D87EF50CEF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E98FA0-E583-4C20-A006-0904D2819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18C2A17-35FD-4898-BCFA-E2644B34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C3CB-8456-48D4-AA4B-67D4ADFD8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6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460F4A-4C68-43A7-997C-C777B972B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0C26107-2257-4F21-8B5F-6EF260589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5DFFC0E-6138-4DD5-8C3A-9C055713F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7B97EBA-94A3-4B6B-976B-AF47B701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8330-8842-4192-A8D5-45D87EF50CEF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B31532A-5F4A-4935-B1FF-5AC74596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DE2D130-185C-4BF2-A1FF-0C63BDEA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C3CB-8456-48D4-AA4B-67D4ADFD8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8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F85CEA-1F5D-4D8A-AB8D-A8A2128B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B1DA800-88EC-4578-A968-3190A018E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D700C9-08C9-4018-9904-EA10EFD1E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88330-8842-4192-A8D5-45D87EF50CEF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04D334-2A13-4F61-B4B1-E3DEAFA0F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83BE52-D344-44E1-97B8-3E583C7BE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2C3CB-8456-48D4-AA4B-67D4ADFD8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78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384" y="0"/>
            <a:ext cx="9191231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85" y="0"/>
            <a:ext cx="9206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65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66675"/>
            <a:ext cx="926782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284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69" y="0"/>
            <a:ext cx="920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61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161" y="0"/>
            <a:ext cx="9197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31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171" y="0"/>
            <a:ext cx="9159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959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 Пономаренко</dc:creator>
  <cp:lastModifiedBy>Смарт Стиль</cp:lastModifiedBy>
  <cp:revision>3</cp:revision>
  <dcterms:created xsi:type="dcterms:W3CDTF">2021-08-17T16:54:35Z</dcterms:created>
  <dcterms:modified xsi:type="dcterms:W3CDTF">2021-09-09T10:41:20Z</dcterms:modified>
</cp:coreProperties>
</file>