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2" r:id="rId3"/>
    <p:sldMasterId id="2147483675" r:id="rId4"/>
    <p:sldMasterId id="2147483686" r:id="rId5"/>
    <p:sldMasterId id="2147483697" r:id="rId6"/>
  </p:sldMasterIdLst>
  <p:notesMasterIdLst>
    <p:notesMasterId r:id="rId14"/>
  </p:notesMasterIdLst>
  <p:sldIdLst>
    <p:sldId id="269" r:id="rId7"/>
    <p:sldId id="271" r:id="rId8"/>
    <p:sldId id="273" r:id="rId9"/>
    <p:sldId id="274" r:id="rId10"/>
    <p:sldId id="276" r:id="rId11"/>
    <p:sldId id="279" r:id="rId12"/>
    <p:sldId id="28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89D4A-153D-42C1-944E-FDB3F4B1E631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2626B-7171-410D-B260-2B5DC84F4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241301" y="241301"/>
            <a:ext cx="11713633" cy="37380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4030134"/>
            <a:ext cx="11713633" cy="18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 cap="all" baseline="0">
                <a:latin typeface="+mn-lt"/>
              </a:defRPr>
            </a:lvl1pPr>
          </a:lstStyle>
          <a:p>
            <a:pPr lvl="0"/>
            <a:r>
              <a:rPr lang="fr-FR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9830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49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5026680" y="3107383"/>
            <a:ext cx="2138640" cy="643247"/>
            <a:chOff x="3348" y="2012"/>
            <a:chExt cx="984" cy="2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48" y="2012"/>
              <a:ext cx="98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348" y="2016"/>
              <a:ext cx="252" cy="286"/>
            </a:xfrm>
            <a:custGeom>
              <a:avLst/>
              <a:gdLst>
                <a:gd name="T0" fmla="*/ 0 w 252"/>
                <a:gd name="T1" fmla="*/ 0 h 286"/>
                <a:gd name="T2" fmla="*/ 84 w 252"/>
                <a:gd name="T3" fmla="*/ 0 h 286"/>
                <a:gd name="T4" fmla="*/ 126 w 252"/>
                <a:gd name="T5" fmla="*/ 202 h 286"/>
                <a:gd name="T6" fmla="*/ 126 w 252"/>
                <a:gd name="T7" fmla="*/ 202 h 286"/>
                <a:gd name="T8" fmla="*/ 168 w 252"/>
                <a:gd name="T9" fmla="*/ 0 h 286"/>
                <a:gd name="T10" fmla="*/ 252 w 252"/>
                <a:gd name="T11" fmla="*/ 0 h 286"/>
                <a:gd name="T12" fmla="*/ 252 w 252"/>
                <a:gd name="T13" fmla="*/ 286 h 286"/>
                <a:gd name="T14" fmla="*/ 200 w 252"/>
                <a:gd name="T15" fmla="*/ 286 h 286"/>
                <a:gd name="T16" fmla="*/ 200 w 252"/>
                <a:gd name="T17" fmla="*/ 58 h 286"/>
                <a:gd name="T18" fmla="*/ 200 w 252"/>
                <a:gd name="T19" fmla="*/ 58 h 286"/>
                <a:gd name="T20" fmla="*/ 148 w 252"/>
                <a:gd name="T21" fmla="*/ 286 h 286"/>
                <a:gd name="T22" fmla="*/ 104 w 252"/>
                <a:gd name="T23" fmla="*/ 286 h 286"/>
                <a:gd name="T24" fmla="*/ 52 w 252"/>
                <a:gd name="T25" fmla="*/ 58 h 286"/>
                <a:gd name="T26" fmla="*/ 52 w 252"/>
                <a:gd name="T27" fmla="*/ 58 h 286"/>
                <a:gd name="T28" fmla="*/ 52 w 252"/>
                <a:gd name="T29" fmla="*/ 286 h 286"/>
                <a:gd name="T30" fmla="*/ 0 w 252"/>
                <a:gd name="T31" fmla="*/ 286 h 286"/>
                <a:gd name="T32" fmla="*/ 0 w 252"/>
                <a:gd name="T3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2" h="286">
                  <a:moveTo>
                    <a:pt x="0" y="0"/>
                  </a:moveTo>
                  <a:lnTo>
                    <a:pt x="84" y="0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68" y="0"/>
                  </a:lnTo>
                  <a:lnTo>
                    <a:pt x="252" y="0"/>
                  </a:lnTo>
                  <a:lnTo>
                    <a:pt x="252" y="286"/>
                  </a:lnTo>
                  <a:lnTo>
                    <a:pt x="200" y="286"/>
                  </a:lnTo>
                  <a:lnTo>
                    <a:pt x="200" y="58"/>
                  </a:lnTo>
                  <a:lnTo>
                    <a:pt x="200" y="58"/>
                  </a:lnTo>
                  <a:lnTo>
                    <a:pt x="148" y="286"/>
                  </a:lnTo>
                  <a:lnTo>
                    <a:pt x="104" y="286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42" y="2016"/>
              <a:ext cx="164" cy="286"/>
            </a:xfrm>
            <a:custGeom>
              <a:avLst/>
              <a:gdLst>
                <a:gd name="T0" fmla="*/ 160 w 164"/>
                <a:gd name="T1" fmla="*/ 0 h 286"/>
                <a:gd name="T2" fmla="*/ 160 w 164"/>
                <a:gd name="T3" fmla="*/ 48 h 286"/>
                <a:gd name="T4" fmla="*/ 58 w 164"/>
                <a:gd name="T5" fmla="*/ 48 h 286"/>
                <a:gd name="T6" fmla="*/ 58 w 164"/>
                <a:gd name="T7" fmla="*/ 116 h 286"/>
                <a:gd name="T8" fmla="*/ 154 w 164"/>
                <a:gd name="T9" fmla="*/ 116 h 286"/>
                <a:gd name="T10" fmla="*/ 154 w 164"/>
                <a:gd name="T11" fmla="*/ 162 h 286"/>
                <a:gd name="T12" fmla="*/ 58 w 164"/>
                <a:gd name="T13" fmla="*/ 162 h 286"/>
                <a:gd name="T14" fmla="*/ 58 w 164"/>
                <a:gd name="T15" fmla="*/ 240 h 286"/>
                <a:gd name="T16" fmla="*/ 164 w 164"/>
                <a:gd name="T17" fmla="*/ 240 h 286"/>
                <a:gd name="T18" fmla="*/ 164 w 164"/>
                <a:gd name="T19" fmla="*/ 286 h 286"/>
                <a:gd name="T20" fmla="*/ 0 w 164"/>
                <a:gd name="T21" fmla="*/ 286 h 286"/>
                <a:gd name="T22" fmla="*/ 0 w 164"/>
                <a:gd name="T23" fmla="*/ 0 h 286"/>
                <a:gd name="T24" fmla="*/ 160 w 164"/>
                <a:gd name="T2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86">
                  <a:moveTo>
                    <a:pt x="160" y="0"/>
                  </a:moveTo>
                  <a:lnTo>
                    <a:pt x="160" y="48"/>
                  </a:lnTo>
                  <a:lnTo>
                    <a:pt x="58" y="48"/>
                  </a:lnTo>
                  <a:lnTo>
                    <a:pt x="58" y="116"/>
                  </a:lnTo>
                  <a:lnTo>
                    <a:pt x="154" y="116"/>
                  </a:lnTo>
                  <a:lnTo>
                    <a:pt x="154" y="162"/>
                  </a:lnTo>
                  <a:lnTo>
                    <a:pt x="58" y="162"/>
                  </a:lnTo>
                  <a:lnTo>
                    <a:pt x="58" y="240"/>
                  </a:lnTo>
                  <a:lnTo>
                    <a:pt x="164" y="240"/>
                  </a:lnTo>
                  <a:lnTo>
                    <a:pt x="164" y="286"/>
                  </a:lnTo>
                  <a:lnTo>
                    <a:pt x="0" y="286"/>
                  </a:lnTo>
                  <a:lnTo>
                    <a:pt x="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3834" y="2016"/>
              <a:ext cx="194" cy="286"/>
            </a:xfrm>
            <a:custGeom>
              <a:avLst/>
              <a:gdLst>
                <a:gd name="T0" fmla="*/ 106 w 194"/>
                <a:gd name="T1" fmla="*/ 0 h 286"/>
                <a:gd name="T2" fmla="*/ 124 w 194"/>
                <a:gd name="T3" fmla="*/ 2 h 286"/>
                <a:gd name="T4" fmla="*/ 152 w 194"/>
                <a:gd name="T5" fmla="*/ 12 h 286"/>
                <a:gd name="T6" fmla="*/ 172 w 194"/>
                <a:gd name="T7" fmla="*/ 30 h 286"/>
                <a:gd name="T8" fmla="*/ 182 w 194"/>
                <a:gd name="T9" fmla="*/ 58 h 286"/>
                <a:gd name="T10" fmla="*/ 182 w 194"/>
                <a:gd name="T11" fmla="*/ 74 h 286"/>
                <a:gd name="T12" fmla="*/ 180 w 194"/>
                <a:gd name="T13" fmla="*/ 100 h 286"/>
                <a:gd name="T14" fmla="*/ 172 w 194"/>
                <a:gd name="T15" fmla="*/ 122 h 286"/>
                <a:gd name="T16" fmla="*/ 156 w 194"/>
                <a:gd name="T17" fmla="*/ 136 h 286"/>
                <a:gd name="T18" fmla="*/ 136 w 194"/>
                <a:gd name="T19" fmla="*/ 144 h 286"/>
                <a:gd name="T20" fmla="*/ 136 w 194"/>
                <a:gd name="T21" fmla="*/ 146 h 286"/>
                <a:gd name="T22" fmla="*/ 158 w 194"/>
                <a:gd name="T23" fmla="*/ 152 h 286"/>
                <a:gd name="T24" fmla="*/ 172 w 194"/>
                <a:gd name="T25" fmla="*/ 168 h 286"/>
                <a:gd name="T26" fmla="*/ 180 w 194"/>
                <a:gd name="T27" fmla="*/ 194 h 286"/>
                <a:gd name="T28" fmla="*/ 182 w 194"/>
                <a:gd name="T29" fmla="*/ 232 h 286"/>
                <a:gd name="T30" fmla="*/ 184 w 194"/>
                <a:gd name="T31" fmla="*/ 268 h 286"/>
                <a:gd name="T32" fmla="*/ 190 w 194"/>
                <a:gd name="T33" fmla="*/ 282 h 286"/>
                <a:gd name="T34" fmla="*/ 194 w 194"/>
                <a:gd name="T35" fmla="*/ 286 h 286"/>
                <a:gd name="T36" fmla="*/ 132 w 194"/>
                <a:gd name="T37" fmla="*/ 286 h 286"/>
                <a:gd name="T38" fmla="*/ 126 w 194"/>
                <a:gd name="T39" fmla="*/ 272 h 286"/>
                <a:gd name="T40" fmla="*/ 122 w 194"/>
                <a:gd name="T41" fmla="*/ 202 h 286"/>
                <a:gd name="T42" fmla="*/ 120 w 194"/>
                <a:gd name="T43" fmla="*/ 186 h 286"/>
                <a:gd name="T44" fmla="*/ 114 w 194"/>
                <a:gd name="T45" fmla="*/ 176 h 286"/>
                <a:gd name="T46" fmla="*/ 104 w 194"/>
                <a:gd name="T47" fmla="*/ 168 h 286"/>
                <a:gd name="T48" fmla="*/ 88 w 194"/>
                <a:gd name="T49" fmla="*/ 166 h 286"/>
                <a:gd name="T50" fmla="*/ 58 w 194"/>
                <a:gd name="T51" fmla="*/ 286 h 286"/>
                <a:gd name="T52" fmla="*/ 0 w 194"/>
                <a:gd name="T53" fmla="*/ 0 h 286"/>
                <a:gd name="T54" fmla="*/ 82 w 194"/>
                <a:gd name="T55" fmla="*/ 126 h 286"/>
                <a:gd name="T56" fmla="*/ 92 w 194"/>
                <a:gd name="T57" fmla="*/ 124 h 286"/>
                <a:gd name="T58" fmla="*/ 108 w 194"/>
                <a:gd name="T59" fmla="*/ 120 h 286"/>
                <a:gd name="T60" fmla="*/ 118 w 194"/>
                <a:gd name="T61" fmla="*/ 110 h 286"/>
                <a:gd name="T62" fmla="*/ 124 w 194"/>
                <a:gd name="T63" fmla="*/ 94 h 286"/>
                <a:gd name="T64" fmla="*/ 126 w 194"/>
                <a:gd name="T65" fmla="*/ 82 h 286"/>
                <a:gd name="T66" fmla="*/ 122 w 194"/>
                <a:gd name="T67" fmla="*/ 66 h 286"/>
                <a:gd name="T68" fmla="*/ 116 w 194"/>
                <a:gd name="T69" fmla="*/ 52 h 286"/>
                <a:gd name="T70" fmla="*/ 102 w 194"/>
                <a:gd name="T71" fmla="*/ 46 h 286"/>
                <a:gd name="T72" fmla="*/ 86 w 194"/>
                <a:gd name="T73" fmla="*/ 44 h 286"/>
                <a:gd name="T74" fmla="*/ 58 w 194"/>
                <a:gd name="T75" fmla="*/ 12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4" h="286">
                  <a:moveTo>
                    <a:pt x="0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124" y="2"/>
                  </a:lnTo>
                  <a:lnTo>
                    <a:pt x="138" y="6"/>
                  </a:lnTo>
                  <a:lnTo>
                    <a:pt x="152" y="12"/>
                  </a:lnTo>
                  <a:lnTo>
                    <a:pt x="162" y="20"/>
                  </a:lnTo>
                  <a:lnTo>
                    <a:pt x="172" y="30"/>
                  </a:lnTo>
                  <a:lnTo>
                    <a:pt x="178" y="42"/>
                  </a:lnTo>
                  <a:lnTo>
                    <a:pt x="182" y="58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82" y="88"/>
                  </a:lnTo>
                  <a:lnTo>
                    <a:pt x="180" y="100"/>
                  </a:lnTo>
                  <a:lnTo>
                    <a:pt x="176" y="112"/>
                  </a:lnTo>
                  <a:lnTo>
                    <a:pt x="172" y="122"/>
                  </a:lnTo>
                  <a:lnTo>
                    <a:pt x="164" y="130"/>
                  </a:lnTo>
                  <a:lnTo>
                    <a:pt x="156" y="136"/>
                  </a:lnTo>
                  <a:lnTo>
                    <a:pt x="146" y="142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6" y="146"/>
                  </a:lnTo>
                  <a:lnTo>
                    <a:pt x="148" y="148"/>
                  </a:lnTo>
                  <a:lnTo>
                    <a:pt x="158" y="152"/>
                  </a:lnTo>
                  <a:lnTo>
                    <a:pt x="166" y="160"/>
                  </a:lnTo>
                  <a:lnTo>
                    <a:pt x="172" y="168"/>
                  </a:lnTo>
                  <a:lnTo>
                    <a:pt x="176" y="180"/>
                  </a:lnTo>
                  <a:lnTo>
                    <a:pt x="180" y="194"/>
                  </a:lnTo>
                  <a:lnTo>
                    <a:pt x="182" y="232"/>
                  </a:lnTo>
                  <a:lnTo>
                    <a:pt x="182" y="232"/>
                  </a:lnTo>
                  <a:lnTo>
                    <a:pt x="182" y="252"/>
                  </a:lnTo>
                  <a:lnTo>
                    <a:pt x="184" y="268"/>
                  </a:lnTo>
                  <a:lnTo>
                    <a:pt x="188" y="278"/>
                  </a:lnTo>
                  <a:lnTo>
                    <a:pt x="190" y="282"/>
                  </a:lnTo>
                  <a:lnTo>
                    <a:pt x="194" y="284"/>
                  </a:lnTo>
                  <a:lnTo>
                    <a:pt x="194" y="286"/>
                  </a:lnTo>
                  <a:lnTo>
                    <a:pt x="132" y="286"/>
                  </a:lnTo>
                  <a:lnTo>
                    <a:pt x="132" y="286"/>
                  </a:lnTo>
                  <a:lnTo>
                    <a:pt x="128" y="280"/>
                  </a:lnTo>
                  <a:lnTo>
                    <a:pt x="126" y="272"/>
                  </a:lnTo>
                  <a:lnTo>
                    <a:pt x="124" y="256"/>
                  </a:lnTo>
                  <a:lnTo>
                    <a:pt x="122" y="202"/>
                  </a:lnTo>
                  <a:lnTo>
                    <a:pt x="122" y="202"/>
                  </a:lnTo>
                  <a:lnTo>
                    <a:pt x="120" y="186"/>
                  </a:lnTo>
                  <a:lnTo>
                    <a:pt x="118" y="180"/>
                  </a:lnTo>
                  <a:lnTo>
                    <a:pt x="114" y="176"/>
                  </a:lnTo>
                  <a:lnTo>
                    <a:pt x="110" y="170"/>
                  </a:lnTo>
                  <a:lnTo>
                    <a:pt x="104" y="168"/>
                  </a:lnTo>
                  <a:lnTo>
                    <a:pt x="98" y="166"/>
                  </a:lnTo>
                  <a:lnTo>
                    <a:pt x="88" y="166"/>
                  </a:lnTo>
                  <a:lnTo>
                    <a:pt x="58" y="166"/>
                  </a:lnTo>
                  <a:lnTo>
                    <a:pt x="58" y="286"/>
                  </a:lnTo>
                  <a:lnTo>
                    <a:pt x="0" y="286"/>
                  </a:lnTo>
                  <a:lnTo>
                    <a:pt x="0" y="0"/>
                  </a:lnTo>
                  <a:close/>
                  <a:moveTo>
                    <a:pt x="58" y="126"/>
                  </a:moveTo>
                  <a:lnTo>
                    <a:pt x="82" y="126"/>
                  </a:lnTo>
                  <a:lnTo>
                    <a:pt x="82" y="126"/>
                  </a:lnTo>
                  <a:lnTo>
                    <a:pt x="92" y="124"/>
                  </a:lnTo>
                  <a:lnTo>
                    <a:pt x="100" y="124"/>
                  </a:lnTo>
                  <a:lnTo>
                    <a:pt x="108" y="120"/>
                  </a:lnTo>
                  <a:lnTo>
                    <a:pt x="114" y="116"/>
                  </a:lnTo>
                  <a:lnTo>
                    <a:pt x="118" y="110"/>
                  </a:lnTo>
                  <a:lnTo>
                    <a:pt x="122" y="102"/>
                  </a:lnTo>
                  <a:lnTo>
                    <a:pt x="124" y="94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4" y="74"/>
                  </a:lnTo>
                  <a:lnTo>
                    <a:pt x="122" y="66"/>
                  </a:lnTo>
                  <a:lnTo>
                    <a:pt x="120" y="58"/>
                  </a:lnTo>
                  <a:lnTo>
                    <a:pt x="116" y="52"/>
                  </a:lnTo>
                  <a:lnTo>
                    <a:pt x="110" y="48"/>
                  </a:lnTo>
                  <a:lnTo>
                    <a:pt x="102" y="46"/>
                  </a:lnTo>
                  <a:lnTo>
                    <a:pt x="94" y="44"/>
                  </a:lnTo>
                  <a:lnTo>
                    <a:pt x="86" y="44"/>
                  </a:lnTo>
                  <a:lnTo>
                    <a:pt x="58" y="44"/>
                  </a:lnTo>
                  <a:lnTo>
                    <a:pt x="58" y="126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50" y="2012"/>
              <a:ext cx="188" cy="296"/>
            </a:xfrm>
            <a:custGeom>
              <a:avLst/>
              <a:gdLst>
                <a:gd name="T0" fmla="*/ 128 w 188"/>
                <a:gd name="T1" fmla="*/ 102 h 296"/>
                <a:gd name="T2" fmla="*/ 124 w 188"/>
                <a:gd name="T3" fmla="*/ 64 h 296"/>
                <a:gd name="T4" fmla="*/ 116 w 188"/>
                <a:gd name="T5" fmla="*/ 50 h 296"/>
                <a:gd name="T6" fmla="*/ 104 w 188"/>
                <a:gd name="T7" fmla="*/ 42 h 296"/>
                <a:gd name="T8" fmla="*/ 94 w 188"/>
                <a:gd name="T9" fmla="*/ 42 h 296"/>
                <a:gd name="T10" fmla="*/ 76 w 188"/>
                <a:gd name="T11" fmla="*/ 48 h 296"/>
                <a:gd name="T12" fmla="*/ 66 w 188"/>
                <a:gd name="T13" fmla="*/ 66 h 296"/>
                <a:gd name="T14" fmla="*/ 60 w 188"/>
                <a:gd name="T15" fmla="*/ 100 h 296"/>
                <a:gd name="T16" fmla="*/ 58 w 188"/>
                <a:gd name="T17" fmla="*/ 152 h 296"/>
                <a:gd name="T18" fmla="*/ 60 w 188"/>
                <a:gd name="T19" fmla="*/ 204 h 296"/>
                <a:gd name="T20" fmla="*/ 68 w 188"/>
                <a:gd name="T21" fmla="*/ 234 h 296"/>
                <a:gd name="T22" fmla="*/ 80 w 188"/>
                <a:gd name="T23" fmla="*/ 250 h 296"/>
                <a:gd name="T24" fmla="*/ 96 w 188"/>
                <a:gd name="T25" fmla="*/ 254 h 296"/>
                <a:gd name="T26" fmla="*/ 102 w 188"/>
                <a:gd name="T27" fmla="*/ 252 h 296"/>
                <a:gd name="T28" fmla="*/ 116 w 188"/>
                <a:gd name="T29" fmla="*/ 246 h 296"/>
                <a:gd name="T30" fmla="*/ 126 w 188"/>
                <a:gd name="T31" fmla="*/ 232 h 296"/>
                <a:gd name="T32" fmla="*/ 130 w 188"/>
                <a:gd name="T33" fmla="*/ 202 h 296"/>
                <a:gd name="T34" fmla="*/ 188 w 188"/>
                <a:gd name="T35" fmla="*/ 182 h 296"/>
                <a:gd name="T36" fmla="*/ 188 w 188"/>
                <a:gd name="T37" fmla="*/ 204 h 296"/>
                <a:gd name="T38" fmla="*/ 180 w 188"/>
                <a:gd name="T39" fmla="*/ 244 h 296"/>
                <a:gd name="T40" fmla="*/ 166 w 188"/>
                <a:gd name="T41" fmla="*/ 270 h 296"/>
                <a:gd name="T42" fmla="*/ 152 w 188"/>
                <a:gd name="T43" fmla="*/ 282 h 296"/>
                <a:gd name="T44" fmla="*/ 134 w 188"/>
                <a:gd name="T45" fmla="*/ 290 h 296"/>
                <a:gd name="T46" fmla="*/ 112 w 188"/>
                <a:gd name="T47" fmla="*/ 296 h 296"/>
                <a:gd name="T48" fmla="*/ 98 w 188"/>
                <a:gd name="T49" fmla="*/ 296 h 296"/>
                <a:gd name="T50" fmla="*/ 70 w 188"/>
                <a:gd name="T51" fmla="*/ 294 h 296"/>
                <a:gd name="T52" fmla="*/ 46 w 188"/>
                <a:gd name="T53" fmla="*/ 284 h 296"/>
                <a:gd name="T54" fmla="*/ 30 w 188"/>
                <a:gd name="T55" fmla="*/ 272 h 296"/>
                <a:gd name="T56" fmla="*/ 18 w 188"/>
                <a:gd name="T57" fmla="*/ 254 h 296"/>
                <a:gd name="T58" fmla="*/ 8 w 188"/>
                <a:gd name="T59" fmla="*/ 232 h 296"/>
                <a:gd name="T60" fmla="*/ 2 w 188"/>
                <a:gd name="T61" fmla="*/ 178 h 296"/>
                <a:gd name="T62" fmla="*/ 0 w 188"/>
                <a:gd name="T63" fmla="*/ 148 h 296"/>
                <a:gd name="T64" fmla="*/ 4 w 188"/>
                <a:gd name="T65" fmla="*/ 88 h 296"/>
                <a:gd name="T66" fmla="*/ 12 w 188"/>
                <a:gd name="T67" fmla="*/ 52 h 296"/>
                <a:gd name="T68" fmla="*/ 22 w 188"/>
                <a:gd name="T69" fmla="*/ 32 h 296"/>
                <a:gd name="T70" fmla="*/ 38 w 188"/>
                <a:gd name="T71" fmla="*/ 16 h 296"/>
                <a:gd name="T72" fmla="*/ 58 w 188"/>
                <a:gd name="T73" fmla="*/ 6 h 296"/>
                <a:gd name="T74" fmla="*/ 82 w 188"/>
                <a:gd name="T75" fmla="*/ 0 h 296"/>
                <a:gd name="T76" fmla="*/ 98 w 188"/>
                <a:gd name="T77" fmla="*/ 0 h 296"/>
                <a:gd name="T78" fmla="*/ 126 w 188"/>
                <a:gd name="T79" fmla="*/ 2 h 296"/>
                <a:gd name="T80" fmla="*/ 146 w 188"/>
                <a:gd name="T81" fmla="*/ 10 h 296"/>
                <a:gd name="T82" fmla="*/ 162 w 188"/>
                <a:gd name="T83" fmla="*/ 20 h 296"/>
                <a:gd name="T84" fmla="*/ 174 w 188"/>
                <a:gd name="T85" fmla="*/ 34 h 296"/>
                <a:gd name="T86" fmla="*/ 184 w 188"/>
                <a:gd name="T87" fmla="*/ 68 h 296"/>
                <a:gd name="T88" fmla="*/ 186 w 188"/>
                <a:gd name="T89" fmla="*/ 10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" h="296">
                  <a:moveTo>
                    <a:pt x="128" y="102"/>
                  </a:moveTo>
                  <a:lnTo>
                    <a:pt x="128" y="102"/>
                  </a:lnTo>
                  <a:lnTo>
                    <a:pt x="128" y="74"/>
                  </a:lnTo>
                  <a:lnTo>
                    <a:pt x="124" y="64"/>
                  </a:lnTo>
                  <a:lnTo>
                    <a:pt x="122" y="56"/>
                  </a:lnTo>
                  <a:lnTo>
                    <a:pt x="116" y="50"/>
                  </a:lnTo>
                  <a:lnTo>
                    <a:pt x="110" y="44"/>
                  </a:lnTo>
                  <a:lnTo>
                    <a:pt x="10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84" y="42"/>
                  </a:lnTo>
                  <a:lnTo>
                    <a:pt x="76" y="48"/>
                  </a:lnTo>
                  <a:lnTo>
                    <a:pt x="70" y="54"/>
                  </a:lnTo>
                  <a:lnTo>
                    <a:pt x="66" y="66"/>
                  </a:lnTo>
                  <a:lnTo>
                    <a:pt x="62" y="82"/>
                  </a:lnTo>
                  <a:lnTo>
                    <a:pt x="60" y="100"/>
                  </a:lnTo>
                  <a:lnTo>
                    <a:pt x="58" y="152"/>
                  </a:lnTo>
                  <a:lnTo>
                    <a:pt x="58" y="152"/>
                  </a:lnTo>
                  <a:lnTo>
                    <a:pt x="60" y="180"/>
                  </a:lnTo>
                  <a:lnTo>
                    <a:pt x="60" y="204"/>
                  </a:lnTo>
                  <a:lnTo>
                    <a:pt x="64" y="222"/>
                  </a:lnTo>
                  <a:lnTo>
                    <a:pt x="68" y="234"/>
                  </a:lnTo>
                  <a:lnTo>
                    <a:pt x="72" y="244"/>
                  </a:lnTo>
                  <a:lnTo>
                    <a:pt x="80" y="250"/>
                  </a:lnTo>
                  <a:lnTo>
                    <a:pt x="86" y="252"/>
                  </a:lnTo>
                  <a:lnTo>
                    <a:pt x="96" y="254"/>
                  </a:lnTo>
                  <a:lnTo>
                    <a:pt x="96" y="254"/>
                  </a:lnTo>
                  <a:lnTo>
                    <a:pt x="102" y="252"/>
                  </a:lnTo>
                  <a:lnTo>
                    <a:pt x="110" y="250"/>
                  </a:lnTo>
                  <a:lnTo>
                    <a:pt x="116" y="246"/>
                  </a:lnTo>
                  <a:lnTo>
                    <a:pt x="122" y="240"/>
                  </a:lnTo>
                  <a:lnTo>
                    <a:pt x="126" y="232"/>
                  </a:lnTo>
                  <a:lnTo>
                    <a:pt x="128" y="218"/>
                  </a:lnTo>
                  <a:lnTo>
                    <a:pt x="130" y="202"/>
                  </a:lnTo>
                  <a:lnTo>
                    <a:pt x="132" y="182"/>
                  </a:lnTo>
                  <a:lnTo>
                    <a:pt x="188" y="182"/>
                  </a:lnTo>
                  <a:lnTo>
                    <a:pt x="188" y="182"/>
                  </a:lnTo>
                  <a:lnTo>
                    <a:pt x="188" y="204"/>
                  </a:lnTo>
                  <a:lnTo>
                    <a:pt x="186" y="224"/>
                  </a:lnTo>
                  <a:lnTo>
                    <a:pt x="180" y="244"/>
                  </a:lnTo>
                  <a:lnTo>
                    <a:pt x="172" y="262"/>
                  </a:lnTo>
                  <a:lnTo>
                    <a:pt x="166" y="270"/>
                  </a:lnTo>
                  <a:lnTo>
                    <a:pt x="160" y="276"/>
                  </a:lnTo>
                  <a:lnTo>
                    <a:pt x="152" y="282"/>
                  </a:lnTo>
                  <a:lnTo>
                    <a:pt x="144" y="286"/>
                  </a:lnTo>
                  <a:lnTo>
                    <a:pt x="134" y="290"/>
                  </a:lnTo>
                  <a:lnTo>
                    <a:pt x="124" y="294"/>
                  </a:lnTo>
                  <a:lnTo>
                    <a:pt x="112" y="296"/>
                  </a:lnTo>
                  <a:lnTo>
                    <a:pt x="98" y="296"/>
                  </a:lnTo>
                  <a:lnTo>
                    <a:pt x="98" y="296"/>
                  </a:lnTo>
                  <a:lnTo>
                    <a:pt x="82" y="296"/>
                  </a:lnTo>
                  <a:lnTo>
                    <a:pt x="70" y="294"/>
                  </a:lnTo>
                  <a:lnTo>
                    <a:pt x="58" y="290"/>
                  </a:lnTo>
                  <a:lnTo>
                    <a:pt x="46" y="284"/>
                  </a:lnTo>
                  <a:lnTo>
                    <a:pt x="38" y="278"/>
                  </a:lnTo>
                  <a:lnTo>
                    <a:pt x="30" y="272"/>
                  </a:lnTo>
                  <a:lnTo>
                    <a:pt x="22" y="264"/>
                  </a:lnTo>
                  <a:lnTo>
                    <a:pt x="18" y="254"/>
                  </a:lnTo>
                  <a:lnTo>
                    <a:pt x="12" y="244"/>
                  </a:lnTo>
                  <a:lnTo>
                    <a:pt x="8" y="232"/>
                  </a:lnTo>
                  <a:lnTo>
                    <a:pt x="4" y="208"/>
                  </a:lnTo>
                  <a:lnTo>
                    <a:pt x="2" y="17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16"/>
                  </a:lnTo>
                  <a:lnTo>
                    <a:pt x="4" y="88"/>
                  </a:lnTo>
                  <a:lnTo>
                    <a:pt x="8" y="62"/>
                  </a:lnTo>
                  <a:lnTo>
                    <a:pt x="12" y="52"/>
                  </a:lnTo>
                  <a:lnTo>
                    <a:pt x="18" y="40"/>
                  </a:lnTo>
                  <a:lnTo>
                    <a:pt x="22" y="32"/>
                  </a:lnTo>
                  <a:lnTo>
                    <a:pt x="30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70" y="2"/>
                  </a:lnTo>
                  <a:lnTo>
                    <a:pt x="82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6" y="2"/>
                  </a:lnTo>
                  <a:lnTo>
                    <a:pt x="136" y="4"/>
                  </a:lnTo>
                  <a:lnTo>
                    <a:pt x="146" y="10"/>
                  </a:lnTo>
                  <a:lnTo>
                    <a:pt x="156" y="14"/>
                  </a:lnTo>
                  <a:lnTo>
                    <a:pt x="162" y="20"/>
                  </a:lnTo>
                  <a:lnTo>
                    <a:pt x="168" y="28"/>
                  </a:lnTo>
                  <a:lnTo>
                    <a:pt x="174" y="34"/>
                  </a:lnTo>
                  <a:lnTo>
                    <a:pt x="180" y="50"/>
                  </a:lnTo>
                  <a:lnTo>
                    <a:pt x="184" y="68"/>
                  </a:lnTo>
                  <a:lnTo>
                    <a:pt x="186" y="84"/>
                  </a:lnTo>
                  <a:lnTo>
                    <a:pt x="186" y="102"/>
                  </a:lnTo>
                  <a:lnTo>
                    <a:pt x="128" y="102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274" y="2016"/>
              <a:ext cx="58" cy="286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32069887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4182538" y="3107270"/>
            <a:ext cx="3826935" cy="643467"/>
            <a:chOff x="3136900" y="2330450"/>
            <a:chExt cx="2870201" cy="48260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136900" y="2339975"/>
              <a:ext cx="296863" cy="463550"/>
            </a:xfrm>
            <a:custGeom>
              <a:avLst/>
              <a:gdLst>
                <a:gd name="T0" fmla="*/ 748 w 748"/>
                <a:gd name="T1" fmla="*/ 0 h 1172"/>
                <a:gd name="T2" fmla="*/ 748 w 748"/>
                <a:gd name="T3" fmla="*/ 194 h 1172"/>
                <a:gd name="T4" fmla="*/ 492 w 748"/>
                <a:gd name="T5" fmla="*/ 194 h 1172"/>
                <a:gd name="T6" fmla="*/ 492 w 748"/>
                <a:gd name="T7" fmla="*/ 1172 h 1172"/>
                <a:gd name="T8" fmla="*/ 255 w 748"/>
                <a:gd name="T9" fmla="*/ 1172 h 1172"/>
                <a:gd name="T10" fmla="*/ 255 w 748"/>
                <a:gd name="T11" fmla="*/ 194 h 1172"/>
                <a:gd name="T12" fmla="*/ 0 w 748"/>
                <a:gd name="T13" fmla="*/ 194 h 1172"/>
                <a:gd name="T14" fmla="*/ 0 w 748"/>
                <a:gd name="T15" fmla="*/ 0 h 1172"/>
                <a:gd name="T16" fmla="*/ 748 w 748"/>
                <a:gd name="T1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1172">
                  <a:moveTo>
                    <a:pt x="748" y="0"/>
                  </a:moveTo>
                  <a:lnTo>
                    <a:pt x="748" y="194"/>
                  </a:lnTo>
                  <a:lnTo>
                    <a:pt x="492" y="194"/>
                  </a:lnTo>
                  <a:lnTo>
                    <a:pt x="492" y="1172"/>
                  </a:lnTo>
                  <a:lnTo>
                    <a:pt x="255" y="1172"/>
                  </a:lnTo>
                  <a:lnTo>
                    <a:pt x="255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465513" y="2339975"/>
              <a:ext cx="296863" cy="463550"/>
            </a:xfrm>
            <a:custGeom>
              <a:avLst/>
              <a:gdLst>
                <a:gd name="T0" fmla="*/ 0 w 748"/>
                <a:gd name="T1" fmla="*/ 0 h 1172"/>
                <a:gd name="T2" fmla="*/ 237 w 748"/>
                <a:gd name="T3" fmla="*/ 0 h 1172"/>
                <a:gd name="T4" fmla="*/ 237 w 748"/>
                <a:gd name="T5" fmla="*/ 448 h 1172"/>
                <a:gd name="T6" fmla="*/ 513 w 748"/>
                <a:gd name="T7" fmla="*/ 448 h 1172"/>
                <a:gd name="T8" fmla="*/ 513 w 748"/>
                <a:gd name="T9" fmla="*/ 0 h 1172"/>
                <a:gd name="T10" fmla="*/ 748 w 748"/>
                <a:gd name="T11" fmla="*/ 0 h 1172"/>
                <a:gd name="T12" fmla="*/ 748 w 748"/>
                <a:gd name="T13" fmla="*/ 1172 h 1172"/>
                <a:gd name="T14" fmla="*/ 513 w 748"/>
                <a:gd name="T15" fmla="*/ 1172 h 1172"/>
                <a:gd name="T16" fmla="*/ 513 w 748"/>
                <a:gd name="T17" fmla="*/ 652 h 1172"/>
                <a:gd name="T18" fmla="*/ 237 w 748"/>
                <a:gd name="T19" fmla="*/ 652 h 1172"/>
                <a:gd name="T20" fmla="*/ 237 w 748"/>
                <a:gd name="T21" fmla="*/ 1172 h 1172"/>
                <a:gd name="T22" fmla="*/ 0 w 748"/>
                <a:gd name="T23" fmla="*/ 1172 h 1172"/>
                <a:gd name="T24" fmla="*/ 0 w 748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172">
                  <a:moveTo>
                    <a:pt x="0" y="0"/>
                  </a:moveTo>
                  <a:lnTo>
                    <a:pt x="237" y="0"/>
                  </a:lnTo>
                  <a:lnTo>
                    <a:pt x="237" y="448"/>
                  </a:lnTo>
                  <a:lnTo>
                    <a:pt x="513" y="448"/>
                  </a:lnTo>
                  <a:lnTo>
                    <a:pt x="513" y="0"/>
                  </a:lnTo>
                  <a:lnTo>
                    <a:pt x="748" y="0"/>
                  </a:lnTo>
                  <a:lnTo>
                    <a:pt x="748" y="1172"/>
                  </a:lnTo>
                  <a:lnTo>
                    <a:pt x="513" y="1172"/>
                  </a:lnTo>
                  <a:lnTo>
                    <a:pt x="513" y="652"/>
                  </a:lnTo>
                  <a:lnTo>
                    <a:pt x="237" y="652"/>
                  </a:lnTo>
                  <a:lnTo>
                    <a:pt x="237" y="1172"/>
                  </a:lnTo>
                  <a:lnTo>
                    <a:pt x="0" y="1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3790950" y="2339975"/>
              <a:ext cx="361950" cy="463550"/>
            </a:xfrm>
            <a:custGeom>
              <a:avLst/>
              <a:gdLst>
                <a:gd name="T0" fmla="*/ 311 w 912"/>
                <a:gd name="T1" fmla="*/ 0 h 1172"/>
                <a:gd name="T2" fmla="*/ 602 w 912"/>
                <a:gd name="T3" fmla="*/ 0 h 1172"/>
                <a:gd name="T4" fmla="*/ 912 w 912"/>
                <a:gd name="T5" fmla="*/ 1172 h 1172"/>
                <a:gd name="T6" fmla="*/ 666 w 912"/>
                <a:gd name="T7" fmla="*/ 1172 h 1172"/>
                <a:gd name="T8" fmla="*/ 613 w 912"/>
                <a:gd name="T9" fmla="*/ 924 h 1172"/>
                <a:gd name="T10" fmla="*/ 301 w 912"/>
                <a:gd name="T11" fmla="*/ 924 h 1172"/>
                <a:gd name="T12" fmla="*/ 247 w 912"/>
                <a:gd name="T13" fmla="*/ 1172 h 1172"/>
                <a:gd name="T14" fmla="*/ 0 w 912"/>
                <a:gd name="T15" fmla="*/ 1172 h 1172"/>
                <a:gd name="T16" fmla="*/ 311 w 912"/>
                <a:gd name="T17" fmla="*/ 0 h 1172"/>
                <a:gd name="T18" fmla="*/ 342 w 912"/>
                <a:gd name="T19" fmla="*/ 730 h 1172"/>
                <a:gd name="T20" fmla="*/ 571 w 912"/>
                <a:gd name="T21" fmla="*/ 730 h 1172"/>
                <a:gd name="T22" fmla="*/ 458 w 912"/>
                <a:gd name="T23" fmla="*/ 204 h 1172"/>
                <a:gd name="T24" fmla="*/ 455 w 912"/>
                <a:gd name="T25" fmla="*/ 204 h 1172"/>
                <a:gd name="T26" fmla="*/ 342 w 912"/>
                <a:gd name="T27" fmla="*/ 73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2" h="1172">
                  <a:moveTo>
                    <a:pt x="311" y="0"/>
                  </a:moveTo>
                  <a:lnTo>
                    <a:pt x="602" y="0"/>
                  </a:lnTo>
                  <a:lnTo>
                    <a:pt x="912" y="1172"/>
                  </a:lnTo>
                  <a:lnTo>
                    <a:pt x="666" y="1172"/>
                  </a:lnTo>
                  <a:lnTo>
                    <a:pt x="613" y="924"/>
                  </a:lnTo>
                  <a:lnTo>
                    <a:pt x="301" y="924"/>
                  </a:lnTo>
                  <a:lnTo>
                    <a:pt x="247" y="1172"/>
                  </a:lnTo>
                  <a:lnTo>
                    <a:pt x="0" y="1172"/>
                  </a:lnTo>
                  <a:lnTo>
                    <a:pt x="311" y="0"/>
                  </a:lnTo>
                  <a:close/>
                  <a:moveTo>
                    <a:pt x="342" y="730"/>
                  </a:moveTo>
                  <a:lnTo>
                    <a:pt x="571" y="730"/>
                  </a:lnTo>
                  <a:lnTo>
                    <a:pt x="458" y="204"/>
                  </a:lnTo>
                  <a:lnTo>
                    <a:pt x="455" y="204"/>
                  </a:lnTo>
                  <a:lnTo>
                    <a:pt x="342" y="7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1475" y="2339975"/>
              <a:ext cx="309563" cy="463550"/>
            </a:xfrm>
            <a:custGeom>
              <a:avLst/>
              <a:gdLst>
                <a:gd name="T0" fmla="*/ 271 w 777"/>
                <a:gd name="T1" fmla="*/ 0 h 1172"/>
                <a:gd name="T2" fmla="*/ 557 w 777"/>
                <a:gd name="T3" fmla="*/ 803 h 1172"/>
                <a:gd name="T4" fmla="*/ 560 w 777"/>
                <a:gd name="T5" fmla="*/ 803 h 1172"/>
                <a:gd name="T6" fmla="*/ 560 w 777"/>
                <a:gd name="T7" fmla="*/ 0 h 1172"/>
                <a:gd name="T8" fmla="*/ 777 w 777"/>
                <a:gd name="T9" fmla="*/ 0 h 1172"/>
                <a:gd name="T10" fmla="*/ 777 w 777"/>
                <a:gd name="T11" fmla="*/ 1172 h 1172"/>
                <a:gd name="T12" fmla="*/ 508 w 777"/>
                <a:gd name="T13" fmla="*/ 1172 h 1172"/>
                <a:gd name="T14" fmla="*/ 219 w 777"/>
                <a:gd name="T15" fmla="*/ 352 h 1172"/>
                <a:gd name="T16" fmla="*/ 216 w 777"/>
                <a:gd name="T17" fmla="*/ 352 h 1172"/>
                <a:gd name="T18" fmla="*/ 216 w 777"/>
                <a:gd name="T19" fmla="*/ 1172 h 1172"/>
                <a:gd name="T20" fmla="*/ 0 w 777"/>
                <a:gd name="T21" fmla="*/ 1172 h 1172"/>
                <a:gd name="T22" fmla="*/ 0 w 777"/>
                <a:gd name="T23" fmla="*/ 0 h 1172"/>
                <a:gd name="T24" fmla="*/ 271 w 777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1172">
                  <a:moveTo>
                    <a:pt x="271" y="0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60" y="0"/>
                  </a:lnTo>
                  <a:lnTo>
                    <a:pt x="777" y="0"/>
                  </a:lnTo>
                  <a:lnTo>
                    <a:pt x="777" y="1172"/>
                  </a:lnTo>
                  <a:lnTo>
                    <a:pt x="508" y="1172"/>
                  </a:lnTo>
                  <a:lnTo>
                    <a:pt x="219" y="352"/>
                  </a:lnTo>
                  <a:lnTo>
                    <a:pt x="216" y="352"/>
                  </a:lnTo>
                  <a:lnTo>
                    <a:pt x="21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543425" y="2339975"/>
              <a:ext cx="330200" cy="463550"/>
            </a:xfrm>
            <a:custGeom>
              <a:avLst/>
              <a:gdLst>
                <a:gd name="T0" fmla="*/ 236 w 830"/>
                <a:gd name="T1" fmla="*/ 0 h 1172"/>
                <a:gd name="T2" fmla="*/ 236 w 830"/>
                <a:gd name="T3" fmla="*/ 470 h 1172"/>
                <a:gd name="T4" fmla="*/ 240 w 830"/>
                <a:gd name="T5" fmla="*/ 470 h 1172"/>
                <a:gd name="T6" fmla="*/ 538 w 830"/>
                <a:gd name="T7" fmla="*/ 0 h 1172"/>
                <a:gd name="T8" fmla="*/ 794 w 830"/>
                <a:gd name="T9" fmla="*/ 0 h 1172"/>
                <a:gd name="T10" fmla="*/ 475 w 830"/>
                <a:gd name="T11" fmla="*/ 502 h 1172"/>
                <a:gd name="T12" fmla="*/ 830 w 830"/>
                <a:gd name="T13" fmla="*/ 1172 h 1172"/>
                <a:gd name="T14" fmla="*/ 565 w 830"/>
                <a:gd name="T15" fmla="*/ 1172 h 1172"/>
                <a:gd name="T16" fmla="*/ 323 w 830"/>
                <a:gd name="T17" fmla="*/ 690 h 1172"/>
                <a:gd name="T18" fmla="*/ 236 w 830"/>
                <a:gd name="T19" fmla="*/ 824 h 1172"/>
                <a:gd name="T20" fmla="*/ 236 w 830"/>
                <a:gd name="T21" fmla="*/ 1172 h 1172"/>
                <a:gd name="T22" fmla="*/ 0 w 830"/>
                <a:gd name="T23" fmla="*/ 1172 h 1172"/>
                <a:gd name="T24" fmla="*/ 0 w 830"/>
                <a:gd name="T25" fmla="*/ 0 h 1172"/>
                <a:gd name="T26" fmla="*/ 236 w 830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0" h="1172">
                  <a:moveTo>
                    <a:pt x="236" y="0"/>
                  </a:moveTo>
                  <a:lnTo>
                    <a:pt x="236" y="470"/>
                  </a:lnTo>
                  <a:lnTo>
                    <a:pt x="240" y="470"/>
                  </a:lnTo>
                  <a:lnTo>
                    <a:pt x="538" y="0"/>
                  </a:lnTo>
                  <a:lnTo>
                    <a:pt x="794" y="0"/>
                  </a:lnTo>
                  <a:lnTo>
                    <a:pt x="475" y="502"/>
                  </a:lnTo>
                  <a:lnTo>
                    <a:pt x="830" y="1172"/>
                  </a:lnTo>
                  <a:lnTo>
                    <a:pt x="565" y="1172"/>
                  </a:lnTo>
                  <a:lnTo>
                    <a:pt x="323" y="690"/>
                  </a:lnTo>
                  <a:lnTo>
                    <a:pt x="236" y="824"/>
                  </a:lnTo>
                  <a:lnTo>
                    <a:pt x="23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018088" y="2339975"/>
              <a:ext cx="334963" cy="463550"/>
            </a:xfrm>
            <a:custGeom>
              <a:avLst/>
              <a:gdLst>
                <a:gd name="T0" fmla="*/ 265 w 843"/>
                <a:gd name="T1" fmla="*/ 0 h 1172"/>
                <a:gd name="T2" fmla="*/ 420 w 843"/>
                <a:gd name="T3" fmla="*/ 453 h 1172"/>
                <a:gd name="T4" fmla="*/ 423 w 843"/>
                <a:gd name="T5" fmla="*/ 453 h 1172"/>
                <a:gd name="T6" fmla="*/ 588 w 843"/>
                <a:gd name="T7" fmla="*/ 0 h 1172"/>
                <a:gd name="T8" fmla="*/ 843 w 843"/>
                <a:gd name="T9" fmla="*/ 0 h 1172"/>
                <a:gd name="T10" fmla="*/ 540 w 843"/>
                <a:gd name="T11" fmla="*/ 710 h 1172"/>
                <a:gd name="T12" fmla="*/ 540 w 843"/>
                <a:gd name="T13" fmla="*/ 1172 h 1172"/>
                <a:gd name="T14" fmla="*/ 304 w 843"/>
                <a:gd name="T15" fmla="*/ 1172 h 1172"/>
                <a:gd name="T16" fmla="*/ 304 w 843"/>
                <a:gd name="T17" fmla="*/ 710 h 1172"/>
                <a:gd name="T18" fmla="*/ 0 w 843"/>
                <a:gd name="T19" fmla="*/ 0 h 1172"/>
                <a:gd name="T20" fmla="*/ 265 w 843"/>
                <a:gd name="T2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1172">
                  <a:moveTo>
                    <a:pt x="265" y="0"/>
                  </a:moveTo>
                  <a:lnTo>
                    <a:pt x="420" y="453"/>
                  </a:lnTo>
                  <a:lnTo>
                    <a:pt x="423" y="453"/>
                  </a:lnTo>
                  <a:lnTo>
                    <a:pt x="588" y="0"/>
                  </a:lnTo>
                  <a:lnTo>
                    <a:pt x="843" y="0"/>
                  </a:lnTo>
                  <a:lnTo>
                    <a:pt x="540" y="710"/>
                  </a:lnTo>
                  <a:lnTo>
                    <a:pt x="540" y="1172"/>
                  </a:lnTo>
                  <a:lnTo>
                    <a:pt x="304" y="1172"/>
                  </a:lnTo>
                  <a:lnTo>
                    <a:pt x="304" y="710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353050" y="2330450"/>
              <a:ext cx="315913" cy="482600"/>
            </a:xfrm>
            <a:custGeom>
              <a:avLst/>
              <a:gdLst>
                <a:gd name="T0" fmla="*/ 462 w 797"/>
                <a:gd name="T1" fmla="*/ 2 h 1216"/>
                <a:gd name="T2" fmla="*/ 567 w 797"/>
                <a:gd name="T3" fmla="*/ 26 h 1216"/>
                <a:gd name="T4" fmla="*/ 648 w 797"/>
                <a:gd name="T5" fmla="*/ 68 h 1216"/>
                <a:gd name="T6" fmla="*/ 707 w 797"/>
                <a:gd name="T7" fmla="*/ 132 h 1216"/>
                <a:gd name="T8" fmla="*/ 749 w 797"/>
                <a:gd name="T9" fmla="*/ 212 h 1216"/>
                <a:gd name="T10" fmla="*/ 776 w 797"/>
                <a:gd name="T11" fmla="*/ 309 h 1216"/>
                <a:gd name="T12" fmla="*/ 791 w 797"/>
                <a:gd name="T13" fmla="*/ 420 h 1216"/>
                <a:gd name="T14" fmla="*/ 797 w 797"/>
                <a:gd name="T15" fmla="*/ 608 h 1216"/>
                <a:gd name="T16" fmla="*/ 789 w 797"/>
                <a:gd name="T17" fmla="*/ 825 h 1216"/>
                <a:gd name="T18" fmla="*/ 771 w 797"/>
                <a:gd name="T19" fmla="*/ 933 h 1216"/>
                <a:gd name="T20" fmla="*/ 741 w 797"/>
                <a:gd name="T21" fmla="*/ 1025 h 1216"/>
                <a:gd name="T22" fmla="*/ 695 w 797"/>
                <a:gd name="T23" fmla="*/ 1101 h 1216"/>
                <a:gd name="T24" fmla="*/ 630 w 797"/>
                <a:gd name="T25" fmla="*/ 1160 h 1216"/>
                <a:gd name="T26" fmla="*/ 543 w 797"/>
                <a:gd name="T27" fmla="*/ 1199 h 1216"/>
                <a:gd name="T28" fmla="*/ 431 w 797"/>
                <a:gd name="T29" fmla="*/ 1216 h 1216"/>
                <a:gd name="T30" fmla="*/ 336 w 797"/>
                <a:gd name="T31" fmla="*/ 1214 h 1216"/>
                <a:gd name="T32" fmla="*/ 231 w 797"/>
                <a:gd name="T33" fmla="*/ 1190 h 1216"/>
                <a:gd name="T34" fmla="*/ 150 w 797"/>
                <a:gd name="T35" fmla="*/ 1148 h 1216"/>
                <a:gd name="T36" fmla="*/ 89 w 797"/>
                <a:gd name="T37" fmla="*/ 1084 h 1216"/>
                <a:gd name="T38" fmla="*/ 47 w 797"/>
                <a:gd name="T39" fmla="*/ 1004 h 1216"/>
                <a:gd name="T40" fmla="*/ 22 w 797"/>
                <a:gd name="T41" fmla="*/ 907 h 1216"/>
                <a:gd name="T42" fmla="*/ 7 w 797"/>
                <a:gd name="T43" fmla="*/ 796 h 1216"/>
                <a:gd name="T44" fmla="*/ 0 w 797"/>
                <a:gd name="T45" fmla="*/ 608 h 1216"/>
                <a:gd name="T46" fmla="*/ 9 w 797"/>
                <a:gd name="T47" fmla="*/ 391 h 1216"/>
                <a:gd name="T48" fmla="*/ 27 w 797"/>
                <a:gd name="T49" fmla="*/ 283 h 1216"/>
                <a:gd name="T50" fmla="*/ 57 w 797"/>
                <a:gd name="T51" fmla="*/ 191 h 1216"/>
                <a:gd name="T52" fmla="*/ 103 w 797"/>
                <a:gd name="T53" fmla="*/ 115 h 1216"/>
                <a:gd name="T54" fmla="*/ 168 w 797"/>
                <a:gd name="T55" fmla="*/ 56 h 1216"/>
                <a:gd name="T56" fmla="*/ 254 w 797"/>
                <a:gd name="T57" fmla="*/ 17 h 1216"/>
                <a:gd name="T58" fmla="*/ 366 w 797"/>
                <a:gd name="T59" fmla="*/ 0 h 1216"/>
                <a:gd name="T60" fmla="*/ 399 w 797"/>
                <a:gd name="T61" fmla="*/ 1043 h 1216"/>
                <a:gd name="T62" fmla="*/ 445 w 797"/>
                <a:gd name="T63" fmla="*/ 1037 h 1216"/>
                <a:gd name="T64" fmla="*/ 482 w 797"/>
                <a:gd name="T65" fmla="*/ 1019 h 1216"/>
                <a:gd name="T66" fmla="*/ 511 w 797"/>
                <a:gd name="T67" fmla="*/ 989 h 1216"/>
                <a:gd name="T68" fmla="*/ 532 w 797"/>
                <a:gd name="T69" fmla="*/ 943 h 1216"/>
                <a:gd name="T70" fmla="*/ 556 w 797"/>
                <a:gd name="T71" fmla="*/ 809 h 1216"/>
                <a:gd name="T72" fmla="*/ 561 w 797"/>
                <a:gd name="T73" fmla="*/ 608 h 1216"/>
                <a:gd name="T74" fmla="*/ 558 w 797"/>
                <a:gd name="T75" fmla="*/ 451 h 1216"/>
                <a:gd name="T76" fmla="*/ 540 w 797"/>
                <a:gd name="T77" fmla="*/ 301 h 1216"/>
                <a:gd name="T78" fmla="*/ 517 w 797"/>
                <a:gd name="T79" fmla="*/ 238 h 1216"/>
                <a:gd name="T80" fmla="*/ 491 w 797"/>
                <a:gd name="T81" fmla="*/ 204 h 1216"/>
                <a:gd name="T82" fmla="*/ 456 w 797"/>
                <a:gd name="T83" fmla="*/ 182 h 1216"/>
                <a:gd name="T84" fmla="*/ 412 w 797"/>
                <a:gd name="T85" fmla="*/ 174 h 1216"/>
                <a:gd name="T86" fmla="*/ 373 w 797"/>
                <a:gd name="T87" fmla="*/ 175 h 1216"/>
                <a:gd name="T88" fmla="*/ 332 w 797"/>
                <a:gd name="T89" fmla="*/ 187 h 1216"/>
                <a:gd name="T90" fmla="*/ 299 w 797"/>
                <a:gd name="T91" fmla="*/ 211 h 1216"/>
                <a:gd name="T92" fmla="*/ 275 w 797"/>
                <a:gd name="T93" fmla="*/ 249 h 1216"/>
                <a:gd name="T94" fmla="*/ 252 w 797"/>
                <a:gd name="T95" fmla="*/ 333 h 1216"/>
                <a:gd name="T96" fmla="*/ 238 w 797"/>
                <a:gd name="T97" fmla="*/ 499 h 1216"/>
                <a:gd name="T98" fmla="*/ 237 w 797"/>
                <a:gd name="T99" fmla="*/ 665 h 1216"/>
                <a:gd name="T100" fmla="*/ 246 w 797"/>
                <a:gd name="T101" fmla="*/ 848 h 1216"/>
                <a:gd name="T102" fmla="*/ 270 w 797"/>
                <a:gd name="T103" fmla="*/ 956 h 1216"/>
                <a:gd name="T104" fmla="*/ 292 w 797"/>
                <a:gd name="T105" fmla="*/ 997 h 1216"/>
                <a:gd name="T106" fmla="*/ 324 w 797"/>
                <a:gd name="T107" fmla="*/ 1025 h 1216"/>
                <a:gd name="T108" fmla="*/ 363 w 797"/>
                <a:gd name="T109" fmla="*/ 1040 h 1216"/>
                <a:gd name="T110" fmla="*/ 399 w 797"/>
                <a:gd name="T111" fmla="*/ 1043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7" h="1216">
                  <a:moveTo>
                    <a:pt x="399" y="0"/>
                  </a:moveTo>
                  <a:lnTo>
                    <a:pt x="399" y="0"/>
                  </a:lnTo>
                  <a:lnTo>
                    <a:pt x="431" y="0"/>
                  </a:lnTo>
                  <a:lnTo>
                    <a:pt x="462" y="2"/>
                  </a:lnTo>
                  <a:lnTo>
                    <a:pt x="491" y="6"/>
                  </a:lnTo>
                  <a:lnTo>
                    <a:pt x="517" y="10"/>
                  </a:lnTo>
                  <a:lnTo>
                    <a:pt x="543" y="17"/>
                  </a:lnTo>
                  <a:lnTo>
                    <a:pt x="567" y="26"/>
                  </a:lnTo>
                  <a:lnTo>
                    <a:pt x="589" y="34"/>
                  </a:lnTo>
                  <a:lnTo>
                    <a:pt x="610" y="44"/>
                  </a:lnTo>
                  <a:lnTo>
                    <a:pt x="630" y="56"/>
                  </a:lnTo>
                  <a:lnTo>
                    <a:pt x="648" y="68"/>
                  </a:lnTo>
                  <a:lnTo>
                    <a:pt x="665" y="82"/>
                  </a:lnTo>
                  <a:lnTo>
                    <a:pt x="681" y="99"/>
                  </a:lnTo>
                  <a:lnTo>
                    <a:pt x="695" y="115"/>
                  </a:lnTo>
                  <a:lnTo>
                    <a:pt x="707" y="132"/>
                  </a:lnTo>
                  <a:lnTo>
                    <a:pt x="720" y="151"/>
                  </a:lnTo>
                  <a:lnTo>
                    <a:pt x="731" y="171"/>
                  </a:lnTo>
                  <a:lnTo>
                    <a:pt x="741" y="191"/>
                  </a:lnTo>
                  <a:lnTo>
                    <a:pt x="749" y="212"/>
                  </a:lnTo>
                  <a:lnTo>
                    <a:pt x="757" y="236"/>
                  </a:lnTo>
                  <a:lnTo>
                    <a:pt x="764" y="259"/>
                  </a:lnTo>
                  <a:lnTo>
                    <a:pt x="771" y="283"/>
                  </a:lnTo>
                  <a:lnTo>
                    <a:pt x="776" y="309"/>
                  </a:lnTo>
                  <a:lnTo>
                    <a:pt x="781" y="335"/>
                  </a:lnTo>
                  <a:lnTo>
                    <a:pt x="785" y="363"/>
                  </a:lnTo>
                  <a:lnTo>
                    <a:pt x="789" y="391"/>
                  </a:lnTo>
                  <a:lnTo>
                    <a:pt x="791" y="420"/>
                  </a:lnTo>
                  <a:lnTo>
                    <a:pt x="794" y="479"/>
                  </a:lnTo>
                  <a:lnTo>
                    <a:pt x="797" y="543"/>
                  </a:lnTo>
                  <a:lnTo>
                    <a:pt x="797" y="608"/>
                  </a:lnTo>
                  <a:lnTo>
                    <a:pt x="797" y="608"/>
                  </a:lnTo>
                  <a:lnTo>
                    <a:pt x="797" y="673"/>
                  </a:lnTo>
                  <a:lnTo>
                    <a:pt x="794" y="737"/>
                  </a:lnTo>
                  <a:lnTo>
                    <a:pt x="791" y="796"/>
                  </a:lnTo>
                  <a:lnTo>
                    <a:pt x="789" y="825"/>
                  </a:lnTo>
                  <a:lnTo>
                    <a:pt x="785" y="853"/>
                  </a:lnTo>
                  <a:lnTo>
                    <a:pt x="781" y="881"/>
                  </a:lnTo>
                  <a:lnTo>
                    <a:pt x="776" y="907"/>
                  </a:lnTo>
                  <a:lnTo>
                    <a:pt x="771" y="933"/>
                  </a:lnTo>
                  <a:lnTo>
                    <a:pt x="764" y="957"/>
                  </a:lnTo>
                  <a:lnTo>
                    <a:pt x="757" y="980"/>
                  </a:lnTo>
                  <a:lnTo>
                    <a:pt x="749" y="1004"/>
                  </a:lnTo>
                  <a:lnTo>
                    <a:pt x="741" y="1025"/>
                  </a:lnTo>
                  <a:lnTo>
                    <a:pt x="731" y="1045"/>
                  </a:lnTo>
                  <a:lnTo>
                    <a:pt x="720" y="1065"/>
                  </a:lnTo>
                  <a:lnTo>
                    <a:pt x="707" y="1084"/>
                  </a:lnTo>
                  <a:lnTo>
                    <a:pt x="695" y="1101"/>
                  </a:lnTo>
                  <a:lnTo>
                    <a:pt x="681" y="1117"/>
                  </a:lnTo>
                  <a:lnTo>
                    <a:pt x="665" y="1134"/>
                  </a:lnTo>
                  <a:lnTo>
                    <a:pt x="648" y="1148"/>
                  </a:lnTo>
                  <a:lnTo>
                    <a:pt x="630" y="1160"/>
                  </a:lnTo>
                  <a:lnTo>
                    <a:pt x="610" y="1172"/>
                  </a:lnTo>
                  <a:lnTo>
                    <a:pt x="589" y="1182"/>
                  </a:lnTo>
                  <a:lnTo>
                    <a:pt x="567" y="1190"/>
                  </a:lnTo>
                  <a:lnTo>
                    <a:pt x="543" y="1199"/>
                  </a:lnTo>
                  <a:lnTo>
                    <a:pt x="517" y="1206"/>
                  </a:lnTo>
                  <a:lnTo>
                    <a:pt x="491" y="1210"/>
                  </a:lnTo>
                  <a:lnTo>
                    <a:pt x="462" y="1214"/>
                  </a:lnTo>
                  <a:lnTo>
                    <a:pt x="431" y="1216"/>
                  </a:lnTo>
                  <a:lnTo>
                    <a:pt x="399" y="1216"/>
                  </a:lnTo>
                  <a:lnTo>
                    <a:pt x="399" y="1216"/>
                  </a:lnTo>
                  <a:lnTo>
                    <a:pt x="366" y="1216"/>
                  </a:lnTo>
                  <a:lnTo>
                    <a:pt x="336" y="1214"/>
                  </a:lnTo>
                  <a:lnTo>
                    <a:pt x="307" y="1210"/>
                  </a:lnTo>
                  <a:lnTo>
                    <a:pt x="279" y="1206"/>
                  </a:lnTo>
                  <a:lnTo>
                    <a:pt x="254" y="1199"/>
                  </a:lnTo>
                  <a:lnTo>
                    <a:pt x="231" y="1190"/>
                  </a:lnTo>
                  <a:lnTo>
                    <a:pt x="208" y="1182"/>
                  </a:lnTo>
                  <a:lnTo>
                    <a:pt x="187" y="1172"/>
                  </a:lnTo>
                  <a:lnTo>
                    <a:pt x="168" y="1160"/>
                  </a:lnTo>
                  <a:lnTo>
                    <a:pt x="150" y="1148"/>
                  </a:lnTo>
                  <a:lnTo>
                    <a:pt x="132" y="1134"/>
                  </a:lnTo>
                  <a:lnTo>
                    <a:pt x="117" y="1117"/>
                  </a:lnTo>
                  <a:lnTo>
                    <a:pt x="103" y="1101"/>
                  </a:lnTo>
                  <a:lnTo>
                    <a:pt x="89" y="1084"/>
                  </a:lnTo>
                  <a:lnTo>
                    <a:pt x="78" y="1065"/>
                  </a:lnTo>
                  <a:lnTo>
                    <a:pt x="67" y="1045"/>
                  </a:lnTo>
                  <a:lnTo>
                    <a:pt x="57" y="1025"/>
                  </a:lnTo>
                  <a:lnTo>
                    <a:pt x="47" y="1004"/>
                  </a:lnTo>
                  <a:lnTo>
                    <a:pt x="41" y="980"/>
                  </a:lnTo>
                  <a:lnTo>
                    <a:pt x="34" y="957"/>
                  </a:lnTo>
                  <a:lnTo>
                    <a:pt x="27" y="933"/>
                  </a:lnTo>
                  <a:lnTo>
                    <a:pt x="22" y="907"/>
                  </a:lnTo>
                  <a:lnTo>
                    <a:pt x="16" y="881"/>
                  </a:lnTo>
                  <a:lnTo>
                    <a:pt x="13" y="853"/>
                  </a:lnTo>
                  <a:lnTo>
                    <a:pt x="9" y="825"/>
                  </a:lnTo>
                  <a:lnTo>
                    <a:pt x="7" y="796"/>
                  </a:lnTo>
                  <a:lnTo>
                    <a:pt x="3" y="737"/>
                  </a:lnTo>
                  <a:lnTo>
                    <a:pt x="1" y="67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543"/>
                  </a:lnTo>
                  <a:lnTo>
                    <a:pt x="3" y="479"/>
                  </a:lnTo>
                  <a:lnTo>
                    <a:pt x="7" y="420"/>
                  </a:lnTo>
                  <a:lnTo>
                    <a:pt x="9" y="391"/>
                  </a:lnTo>
                  <a:lnTo>
                    <a:pt x="13" y="363"/>
                  </a:lnTo>
                  <a:lnTo>
                    <a:pt x="16" y="335"/>
                  </a:lnTo>
                  <a:lnTo>
                    <a:pt x="22" y="309"/>
                  </a:lnTo>
                  <a:lnTo>
                    <a:pt x="27" y="283"/>
                  </a:lnTo>
                  <a:lnTo>
                    <a:pt x="34" y="259"/>
                  </a:lnTo>
                  <a:lnTo>
                    <a:pt x="41" y="236"/>
                  </a:lnTo>
                  <a:lnTo>
                    <a:pt x="47" y="212"/>
                  </a:lnTo>
                  <a:lnTo>
                    <a:pt x="57" y="191"/>
                  </a:lnTo>
                  <a:lnTo>
                    <a:pt x="67" y="171"/>
                  </a:lnTo>
                  <a:lnTo>
                    <a:pt x="78" y="151"/>
                  </a:lnTo>
                  <a:lnTo>
                    <a:pt x="89" y="132"/>
                  </a:lnTo>
                  <a:lnTo>
                    <a:pt x="103" y="115"/>
                  </a:lnTo>
                  <a:lnTo>
                    <a:pt x="117" y="99"/>
                  </a:lnTo>
                  <a:lnTo>
                    <a:pt x="132" y="82"/>
                  </a:lnTo>
                  <a:lnTo>
                    <a:pt x="150" y="68"/>
                  </a:lnTo>
                  <a:lnTo>
                    <a:pt x="168" y="56"/>
                  </a:lnTo>
                  <a:lnTo>
                    <a:pt x="187" y="44"/>
                  </a:lnTo>
                  <a:lnTo>
                    <a:pt x="208" y="34"/>
                  </a:lnTo>
                  <a:lnTo>
                    <a:pt x="231" y="26"/>
                  </a:lnTo>
                  <a:lnTo>
                    <a:pt x="254" y="17"/>
                  </a:lnTo>
                  <a:lnTo>
                    <a:pt x="279" y="10"/>
                  </a:lnTo>
                  <a:lnTo>
                    <a:pt x="307" y="6"/>
                  </a:lnTo>
                  <a:lnTo>
                    <a:pt x="336" y="2"/>
                  </a:lnTo>
                  <a:lnTo>
                    <a:pt x="366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399" y="1043"/>
                  </a:moveTo>
                  <a:lnTo>
                    <a:pt x="399" y="1043"/>
                  </a:lnTo>
                  <a:lnTo>
                    <a:pt x="412" y="1042"/>
                  </a:lnTo>
                  <a:lnTo>
                    <a:pt x="423" y="1041"/>
                  </a:lnTo>
                  <a:lnTo>
                    <a:pt x="435" y="1040"/>
                  </a:lnTo>
                  <a:lnTo>
                    <a:pt x="445" y="1037"/>
                  </a:lnTo>
                  <a:lnTo>
                    <a:pt x="456" y="1034"/>
                  </a:lnTo>
                  <a:lnTo>
                    <a:pt x="465" y="1029"/>
                  </a:lnTo>
                  <a:lnTo>
                    <a:pt x="474" y="1025"/>
                  </a:lnTo>
                  <a:lnTo>
                    <a:pt x="482" y="1019"/>
                  </a:lnTo>
                  <a:lnTo>
                    <a:pt x="491" y="1013"/>
                  </a:lnTo>
                  <a:lnTo>
                    <a:pt x="499" y="1005"/>
                  </a:lnTo>
                  <a:lnTo>
                    <a:pt x="504" y="997"/>
                  </a:lnTo>
                  <a:lnTo>
                    <a:pt x="511" y="989"/>
                  </a:lnTo>
                  <a:lnTo>
                    <a:pt x="517" y="978"/>
                  </a:lnTo>
                  <a:lnTo>
                    <a:pt x="523" y="968"/>
                  </a:lnTo>
                  <a:lnTo>
                    <a:pt x="528" y="956"/>
                  </a:lnTo>
                  <a:lnTo>
                    <a:pt x="532" y="943"/>
                  </a:lnTo>
                  <a:lnTo>
                    <a:pt x="540" y="915"/>
                  </a:lnTo>
                  <a:lnTo>
                    <a:pt x="546" y="884"/>
                  </a:lnTo>
                  <a:lnTo>
                    <a:pt x="552" y="848"/>
                  </a:lnTo>
                  <a:lnTo>
                    <a:pt x="556" y="809"/>
                  </a:lnTo>
                  <a:lnTo>
                    <a:pt x="558" y="765"/>
                  </a:lnTo>
                  <a:lnTo>
                    <a:pt x="560" y="717"/>
                  </a:lnTo>
                  <a:lnTo>
                    <a:pt x="561" y="665"/>
                  </a:lnTo>
                  <a:lnTo>
                    <a:pt x="561" y="608"/>
                  </a:lnTo>
                  <a:lnTo>
                    <a:pt x="561" y="608"/>
                  </a:lnTo>
                  <a:lnTo>
                    <a:pt x="561" y="551"/>
                  </a:lnTo>
                  <a:lnTo>
                    <a:pt x="560" y="499"/>
                  </a:lnTo>
                  <a:lnTo>
                    <a:pt x="558" y="451"/>
                  </a:lnTo>
                  <a:lnTo>
                    <a:pt x="556" y="408"/>
                  </a:lnTo>
                  <a:lnTo>
                    <a:pt x="552" y="368"/>
                  </a:lnTo>
                  <a:lnTo>
                    <a:pt x="546" y="333"/>
                  </a:lnTo>
                  <a:lnTo>
                    <a:pt x="540" y="301"/>
                  </a:lnTo>
                  <a:lnTo>
                    <a:pt x="532" y="273"/>
                  </a:lnTo>
                  <a:lnTo>
                    <a:pt x="528" y="261"/>
                  </a:lnTo>
                  <a:lnTo>
                    <a:pt x="523" y="249"/>
                  </a:lnTo>
                  <a:lnTo>
                    <a:pt x="517" y="238"/>
                  </a:lnTo>
                  <a:lnTo>
                    <a:pt x="511" y="229"/>
                  </a:lnTo>
                  <a:lnTo>
                    <a:pt x="504" y="219"/>
                  </a:lnTo>
                  <a:lnTo>
                    <a:pt x="499" y="211"/>
                  </a:lnTo>
                  <a:lnTo>
                    <a:pt x="491" y="204"/>
                  </a:lnTo>
                  <a:lnTo>
                    <a:pt x="482" y="197"/>
                  </a:lnTo>
                  <a:lnTo>
                    <a:pt x="474" y="191"/>
                  </a:lnTo>
                  <a:lnTo>
                    <a:pt x="465" y="187"/>
                  </a:lnTo>
                  <a:lnTo>
                    <a:pt x="456" y="182"/>
                  </a:lnTo>
                  <a:lnTo>
                    <a:pt x="445" y="179"/>
                  </a:lnTo>
                  <a:lnTo>
                    <a:pt x="435" y="176"/>
                  </a:lnTo>
                  <a:lnTo>
                    <a:pt x="423" y="175"/>
                  </a:lnTo>
                  <a:lnTo>
                    <a:pt x="412" y="174"/>
                  </a:lnTo>
                  <a:lnTo>
                    <a:pt x="399" y="173"/>
                  </a:lnTo>
                  <a:lnTo>
                    <a:pt x="399" y="173"/>
                  </a:lnTo>
                  <a:lnTo>
                    <a:pt x="386" y="174"/>
                  </a:lnTo>
                  <a:lnTo>
                    <a:pt x="373" y="175"/>
                  </a:lnTo>
                  <a:lnTo>
                    <a:pt x="363" y="176"/>
                  </a:lnTo>
                  <a:lnTo>
                    <a:pt x="351" y="179"/>
                  </a:lnTo>
                  <a:lnTo>
                    <a:pt x="342" y="182"/>
                  </a:lnTo>
                  <a:lnTo>
                    <a:pt x="332" y="187"/>
                  </a:lnTo>
                  <a:lnTo>
                    <a:pt x="324" y="191"/>
                  </a:lnTo>
                  <a:lnTo>
                    <a:pt x="314" y="197"/>
                  </a:lnTo>
                  <a:lnTo>
                    <a:pt x="307" y="204"/>
                  </a:lnTo>
                  <a:lnTo>
                    <a:pt x="299" y="211"/>
                  </a:lnTo>
                  <a:lnTo>
                    <a:pt x="292" y="219"/>
                  </a:lnTo>
                  <a:lnTo>
                    <a:pt x="286" y="229"/>
                  </a:lnTo>
                  <a:lnTo>
                    <a:pt x="281" y="238"/>
                  </a:lnTo>
                  <a:lnTo>
                    <a:pt x="275" y="249"/>
                  </a:lnTo>
                  <a:lnTo>
                    <a:pt x="270" y="261"/>
                  </a:lnTo>
                  <a:lnTo>
                    <a:pt x="266" y="273"/>
                  </a:lnTo>
                  <a:lnTo>
                    <a:pt x="257" y="301"/>
                  </a:lnTo>
                  <a:lnTo>
                    <a:pt x="252" y="333"/>
                  </a:lnTo>
                  <a:lnTo>
                    <a:pt x="246" y="368"/>
                  </a:lnTo>
                  <a:lnTo>
                    <a:pt x="242" y="408"/>
                  </a:lnTo>
                  <a:lnTo>
                    <a:pt x="240" y="451"/>
                  </a:lnTo>
                  <a:lnTo>
                    <a:pt x="238" y="499"/>
                  </a:lnTo>
                  <a:lnTo>
                    <a:pt x="237" y="551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65"/>
                  </a:lnTo>
                  <a:lnTo>
                    <a:pt x="238" y="717"/>
                  </a:lnTo>
                  <a:lnTo>
                    <a:pt x="240" y="765"/>
                  </a:lnTo>
                  <a:lnTo>
                    <a:pt x="242" y="809"/>
                  </a:lnTo>
                  <a:lnTo>
                    <a:pt x="246" y="848"/>
                  </a:lnTo>
                  <a:lnTo>
                    <a:pt x="252" y="884"/>
                  </a:lnTo>
                  <a:lnTo>
                    <a:pt x="257" y="915"/>
                  </a:lnTo>
                  <a:lnTo>
                    <a:pt x="266" y="943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1" y="978"/>
                  </a:lnTo>
                  <a:lnTo>
                    <a:pt x="286" y="989"/>
                  </a:lnTo>
                  <a:lnTo>
                    <a:pt x="292" y="997"/>
                  </a:lnTo>
                  <a:lnTo>
                    <a:pt x="299" y="1005"/>
                  </a:lnTo>
                  <a:lnTo>
                    <a:pt x="307" y="1013"/>
                  </a:lnTo>
                  <a:lnTo>
                    <a:pt x="314" y="1019"/>
                  </a:lnTo>
                  <a:lnTo>
                    <a:pt x="324" y="1025"/>
                  </a:lnTo>
                  <a:lnTo>
                    <a:pt x="332" y="1029"/>
                  </a:lnTo>
                  <a:lnTo>
                    <a:pt x="342" y="1034"/>
                  </a:lnTo>
                  <a:lnTo>
                    <a:pt x="351" y="1037"/>
                  </a:lnTo>
                  <a:lnTo>
                    <a:pt x="363" y="1040"/>
                  </a:lnTo>
                  <a:lnTo>
                    <a:pt x="373" y="1041"/>
                  </a:lnTo>
                  <a:lnTo>
                    <a:pt x="386" y="1042"/>
                  </a:lnTo>
                  <a:lnTo>
                    <a:pt x="399" y="1043"/>
                  </a:lnTo>
                  <a:lnTo>
                    <a:pt x="399" y="10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710238" y="2339975"/>
              <a:ext cx="296863" cy="473075"/>
            </a:xfrm>
            <a:custGeom>
              <a:avLst/>
              <a:gdLst>
                <a:gd name="T0" fmla="*/ 235 w 747"/>
                <a:gd name="T1" fmla="*/ 817 h 1194"/>
                <a:gd name="T2" fmla="*/ 235 w 747"/>
                <a:gd name="T3" fmla="*/ 839 h 1194"/>
                <a:gd name="T4" fmla="*/ 239 w 747"/>
                <a:gd name="T5" fmla="*/ 880 h 1194"/>
                <a:gd name="T6" fmla="*/ 246 w 747"/>
                <a:gd name="T7" fmla="*/ 916 h 1194"/>
                <a:gd name="T8" fmla="*/ 256 w 747"/>
                <a:gd name="T9" fmla="*/ 948 h 1194"/>
                <a:gd name="T10" fmla="*/ 271 w 747"/>
                <a:gd name="T11" fmla="*/ 976 h 1194"/>
                <a:gd name="T12" fmla="*/ 292 w 747"/>
                <a:gd name="T13" fmla="*/ 997 h 1194"/>
                <a:gd name="T14" fmla="*/ 320 w 747"/>
                <a:gd name="T15" fmla="*/ 1012 h 1194"/>
                <a:gd name="T16" fmla="*/ 354 w 747"/>
                <a:gd name="T17" fmla="*/ 1020 h 1194"/>
                <a:gd name="T18" fmla="*/ 374 w 747"/>
                <a:gd name="T19" fmla="*/ 1021 h 1194"/>
                <a:gd name="T20" fmla="*/ 411 w 747"/>
                <a:gd name="T21" fmla="*/ 1016 h 1194"/>
                <a:gd name="T22" fmla="*/ 441 w 747"/>
                <a:gd name="T23" fmla="*/ 1005 h 1194"/>
                <a:gd name="T24" fmla="*/ 465 w 747"/>
                <a:gd name="T25" fmla="*/ 987 h 1194"/>
                <a:gd name="T26" fmla="*/ 484 w 747"/>
                <a:gd name="T27" fmla="*/ 963 h 1194"/>
                <a:gd name="T28" fmla="*/ 496 w 747"/>
                <a:gd name="T29" fmla="*/ 933 h 1194"/>
                <a:gd name="T30" fmla="*/ 505 w 747"/>
                <a:gd name="T31" fmla="*/ 898 h 1194"/>
                <a:gd name="T32" fmla="*/ 509 w 747"/>
                <a:gd name="T33" fmla="*/ 860 h 1194"/>
                <a:gd name="T34" fmla="*/ 512 w 747"/>
                <a:gd name="T35" fmla="*/ 817 h 1194"/>
                <a:gd name="T36" fmla="*/ 747 w 747"/>
                <a:gd name="T37" fmla="*/ 0 h 1194"/>
                <a:gd name="T38" fmla="*/ 747 w 747"/>
                <a:gd name="T39" fmla="*/ 817 h 1194"/>
                <a:gd name="T40" fmla="*/ 745 w 747"/>
                <a:gd name="T41" fmla="*/ 870 h 1194"/>
                <a:gd name="T42" fmla="*/ 739 w 747"/>
                <a:gd name="T43" fmla="*/ 919 h 1194"/>
                <a:gd name="T44" fmla="*/ 730 w 747"/>
                <a:gd name="T45" fmla="*/ 963 h 1194"/>
                <a:gd name="T46" fmla="*/ 716 w 747"/>
                <a:gd name="T47" fmla="*/ 1003 h 1194"/>
                <a:gd name="T48" fmla="*/ 699 w 747"/>
                <a:gd name="T49" fmla="*/ 1037 h 1194"/>
                <a:gd name="T50" fmla="*/ 680 w 747"/>
                <a:gd name="T51" fmla="*/ 1068 h 1194"/>
                <a:gd name="T52" fmla="*/ 658 w 747"/>
                <a:gd name="T53" fmla="*/ 1094 h 1194"/>
                <a:gd name="T54" fmla="*/ 632 w 747"/>
                <a:gd name="T55" fmla="*/ 1117 h 1194"/>
                <a:gd name="T56" fmla="*/ 605 w 747"/>
                <a:gd name="T57" fmla="*/ 1137 h 1194"/>
                <a:gd name="T58" fmla="*/ 576 w 747"/>
                <a:gd name="T59" fmla="*/ 1153 h 1194"/>
                <a:gd name="T60" fmla="*/ 545 w 747"/>
                <a:gd name="T61" fmla="*/ 1167 h 1194"/>
                <a:gd name="T62" fmla="*/ 513 w 747"/>
                <a:gd name="T63" fmla="*/ 1178 h 1194"/>
                <a:gd name="T64" fmla="*/ 479 w 747"/>
                <a:gd name="T65" fmla="*/ 1186 h 1194"/>
                <a:gd name="T66" fmla="*/ 409 w 747"/>
                <a:gd name="T67" fmla="*/ 1194 h 1194"/>
                <a:gd name="T68" fmla="*/ 374 w 747"/>
                <a:gd name="T69" fmla="*/ 1194 h 1194"/>
                <a:gd name="T70" fmla="*/ 303 w 747"/>
                <a:gd name="T71" fmla="*/ 1192 h 1194"/>
                <a:gd name="T72" fmla="*/ 234 w 747"/>
                <a:gd name="T73" fmla="*/ 1180 h 1194"/>
                <a:gd name="T74" fmla="*/ 202 w 747"/>
                <a:gd name="T75" fmla="*/ 1170 h 1194"/>
                <a:gd name="T76" fmla="*/ 171 w 747"/>
                <a:gd name="T77" fmla="*/ 1158 h 1194"/>
                <a:gd name="T78" fmla="*/ 142 w 747"/>
                <a:gd name="T79" fmla="*/ 1142 h 1194"/>
                <a:gd name="T80" fmla="*/ 115 w 747"/>
                <a:gd name="T81" fmla="*/ 1123 h 1194"/>
                <a:gd name="T82" fmla="*/ 89 w 747"/>
                <a:gd name="T83" fmla="*/ 1101 h 1194"/>
                <a:gd name="T84" fmla="*/ 67 w 747"/>
                <a:gd name="T85" fmla="*/ 1074 h 1194"/>
                <a:gd name="T86" fmla="*/ 48 w 747"/>
                <a:gd name="T87" fmla="*/ 1043 h 1194"/>
                <a:gd name="T88" fmla="*/ 31 w 747"/>
                <a:gd name="T89" fmla="*/ 1008 h 1194"/>
                <a:gd name="T90" fmla="*/ 17 w 747"/>
                <a:gd name="T91" fmla="*/ 969 h 1194"/>
                <a:gd name="T92" fmla="*/ 8 w 747"/>
                <a:gd name="T93" fmla="*/ 924 h 1194"/>
                <a:gd name="T94" fmla="*/ 1 w 747"/>
                <a:gd name="T95" fmla="*/ 873 h 1194"/>
                <a:gd name="T96" fmla="*/ 0 w 747"/>
                <a:gd name="T97" fmla="*/ 817 h 1194"/>
                <a:gd name="T98" fmla="*/ 235 w 747"/>
                <a:gd name="T9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1194">
                  <a:moveTo>
                    <a:pt x="235" y="0"/>
                  </a:moveTo>
                  <a:lnTo>
                    <a:pt x="235" y="817"/>
                  </a:lnTo>
                  <a:lnTo>
                    <a:pt x="235" y="817"/>
                  </a:lnTo>
                  <a:lnTo>
                    <a:pt x="235" y="839"/>
                  </a:lnTo>
                  <a:lnTo>
                    <a:pt x="237" y="860"/>
                  </a:lnTo>
                  <a:lnTo>
                    <a:pt x="239" y="880"/>
                  </a:lnTo>
                  <a:lnTo>
                    <a:pt x="241" y="898"/>
                  </a:lnTo>
                  <a:lnTo>
                    <a:pt x="246" y="916"/>
                  </a:lnTo>
                  <a:lnTo>
                    <a:pt x="251" y="933"/>
                  </a:lnTo>
                  <a:lnTo>
                    <a:pt x="256" y="948"/>
                  </a:lnTo>
                  <a:lnTo>
                    <a:pt x="263" y="963"/>
                  </a:lnTo>
                  <a:lnTo>
                    <a:pt x="271" y="976"/>
                  </a:lnTo>
                  <a:lnTo>
                    <a:pt x="282" y="987"/>
                  </a:lnTo>
                  <a:lnTo>
                    <a:pt x="292" y="997"/>
                  </a:lnTo>
                  <a:lnTo>
                    <a:pt x="305" y="1005"/>
                  </a:lnTo>
                  <a:lnTo>
                    <a:pt x="320" y="1012"/>
                  </a:lnTo>
                  <a:lnTo>
                    <a:pt x="336" y="1016"/>
                  </a:lnTo>
                  <a:lnTo>
                    <a:pt x="354" y="1020"/>
                  </a:lnTo>
                  <a:lnTo>
                    <a:pt x="374" y="1021"/>
                  </a:lnTo>
                  <a:lnTo>
                    <a:pt x="374" y="1021"/>
                  </a:lnTo>
                  <a:lnTo>
                    <a:pt x="393" y="1020"/>
                  </a:lnTo>
                  <a:lnTo>
                    <a:pt x="411" y="1016"/>
                  </a:lnTo>
                  <a:lnTo>
                    <a:pt x="427" y="1012"/>
                  </a:lnTo>
                  <a:lnTo>
                    <a:pt x="441" y="1005"/>
                  </a:lnTo>
                  <a:lnTo>
                    <a:pt x="454" y="997"/>
                  </a:lnTo>
                  <a:lnTo>
                    <a:pt x="465" y="987"/>
                  </a:lnTo>
                  <a:lnTo>
                    <a:pt x="476" y="976"/>
                  </a:lnTo>
                  <a:lnTo>
                    <a:pt x="484" y="963"/>
                  </a:lnTo>
                  <a:lnTo>
                    <a:pt x="491" y="948"/>
                  </a:lnTo>
                  <a:lnTo>
                    <a:pt x="496" y="933"/>
                  </a:lnTo>
                  <a:lnTo>
                    <a:pt x="501" y="916"/>
                  </a:lnTo>
                  <a:lnTo>
                    <a:pt x="505" y="898"/>
                  </a:lnTo>
                  <a:lnTo>
                    <a:pt x="508" y="880"/>
                  </a:lnTo>
                  <a:lnTo>
                    <a:pt x="509" y="860"/>
                  </a:lnTo>
                  <a:lnTo>
                    <a:pt x="510" y="839"/>
                  </a:lnTo>
                  <a:lnTo>
                    <a:pt x="512" y="817"/>
                  </a:lnTo>
                  <a:lnTo>
                    <a:pt x="512" y="0"/>
                  </a:lnTo>
                  <a:lnTo>
                    <a:pt x="747" y="0"/>
                  </a:lnTo>
                  <a:lnTo>
                    <a:pt x="747" y="817"/>
                  </a:lnTo>
                  <a:lnTo>
                    <a:pt x="747" y="817"/>
                  </a:lnTo>
                  <a:lnTo>
                    <a:pt x="747" y="845"/>
                  </a:lnTo>
                  <a:lnTo>
                    <a:pt x="745" y="870"/>
                  </a:lnTo>
                  <a:lnTo>
                    <a:pt x="742" y="896"/>
                  </a:lnTo>
                  <a:lnTo>
                    <a:pt x="739" y="919"/>
                  </a:lnTo>
                  <a:lnTo>
                    <a:pt x="734" y="942"/>
                  </a:lnTo>
                  <a:lnTo>
                    <a:pt x="730" y="963"/>
                  </a:lnTo>
                  <a:lnTo>
                    <a:pt x="723" y="983"/>
                  </a:lnTo>
                  <a:lnTo>
                    <a:pt x="716" y="1003"/>
                  </a:lnTo>
                  <a:lnTo>
                    <a:pt x="708" y="1020"/>
                  </a:lnTo>
                  <a:lnTo>
                    <a:pt x="699" y="1037"/>
                  </a:lnTo>
                  <a:lnTo>
                    <a:pt x="690" y="1052"/>
                  </a:lnTo>
                  <a:lnTo>
                    <a:pt x="680" y="1068"/>
                  </a:lnTo>
                  <a:lnTo>
                    <a:pt x="669" y="1081"/>
                  </a:lnTo>
                  <a:lnTo>
                    <a:pt x="658" y="1094"/>
                  </a:lnTo>
                  <a:lnTo>
                    <a:pt x="645" y="1107"/>
                  </a:lnTo>
                  <a:lnTo>
                    <a:pt x="632" y="1117"/>
                  </a:lnTo>
                  <a:lnTo>
                    <a:pt x="619" y="1128"/>
                  </a:lnTo>
                  <a:lnTo>
                    <a:pt x="605" y="1137"/>
                  </a:lnTo>
                  <a:lnTo>
                    <a:pt x="590" y="1146"/>
                  </a:lnTo>
                  <a:lnTo>
                    <a:pt x="576" y="1153"/>
                  </a:lnTo>
                  <a:lnTo>
                    <a:pt x="560" y="1160"/>
                  </a:lnTo>
                  <a:lnTo>
                    <a:pt x="545" y="1167"/>
                  </a:lnTo>
                  <a:lnTo>
                    <a:pt x="529" y="1173"/>
                  </a:lnTo>
                  <a:lnTo>
                    <a:pt x="513" y="1178"/>
                  </a:lnTo>
                  <a:lnTo>
                    <a:pt x="496" y="1181"/>
                  </a:lnTo>
                  <a:lnTo>
                    <a:pt x="479" y="1186"/>
                  </a:lnTo>
                  <a:lnTo>
                    <a:pt x="444" y="1191"/>
                  </a:lnTo>
                  <a:lnTo>
                    <a:pt x="409" y="1194"/>
                  </a:lnTo>
                  <a:lnTo>
                    <a:pt x="374" y="1194"/>
                  </a:lnTo>
                  <a:lnTo>
                    <a:pt x="374" y="1194"/>
                  </a:lnTo>
                  <a:lnTo>
                    <a:pt x="338" y="1194"/>
                  </a:lnTo>
                  <a:lnTo>
                    <a:pt x="303" y="1192"/>
                  </a:lnTo>
                  <a:lnTo>
                    <a:pt x="268" y="1187"/>
                  </a:lnTo>
                  <a:lnTo>
                    <a:pt x="234" y="1180"/>
                  </a:lnTo>
                  <a:lnTo>
                    <a:pt x="218" y="1175"/>
                  </a:lnTo>
                  <a:lnTo>
                    <a:pt x="202" y="1170"/>
                  </a:lnTo>
                  <a:lnTo>
                    <a:pt x="186" y="1164"/>
                  </a:lnTo>
                  <a:lnTo>
                    <a:pt x="171" y="1158"/>
                  </a:lnTo>
                  <a:lnTo>
                    <a:pt x="155" y="1150"/>
                  </a:lnTo>
                  <a:lnTo>
                    <a:pt x="142" y="1142"/>
                  </a:lnTo>
                  <a:lnTo>
                    <a:pt x="128" y="1134"/>
                  </a:lnTo>
                  <a:lnTo>
                    <a:pt x="115" y="1123"/>
                  </a:lnTo>
                  <a:lnTo>
                    <a:pt x="102" y="1113"/>
                  </a:lnTo>
                  <a:lnTo>
                    <a:pt x="89" y="1101"/>
                  </a:lnTo>
                  <a:lnTo>
                    <a:pt x="78" y="1088"/>
                  </a:lnTo>
                  <a:lnTo>
                    <a:pt x="67" y="1074"/>
                  </a:lnTo>
                  <a:lnTo>
                    <a:pt x="57" y="1059"/>
                  </a:lnTo>
                  <a:lnTo>
                    <a:pt x="48" y="1043"/>
                  </a:lnTo>
                  <a:lnTo>
                    <a:pt x="39" y="1027"/>
                  </a:lnTo>
                  <a:lnTo>
                    <a:pt x="31" y="1008"/>
                  </a:lnTo>
                  <a:lnTo>
                    <a:pt x="24" y="989"/>
                  </a:lnTo>
                  <a:lnTo>
                    <a:pt x="17" y="969"/>
                  </a:lnTo>
                  <a:lnTo>
                    <a:pt x="13" y="947"/>
                  </a:lnTo>
                  <a:lnTo>
                    <a:pt x="8" y="924"/>
                  </a:lnTo>
                  <a:lnTo>
                    <a:pt x="5" y="899"/>
                  </a:lnTo>
                  <a:lnTo>
                    <a:pt x="1" y="873"/>
                  </a:lnTo>
                  <a:lnTo>
                    <a:pt x="0" y="846"/>
                  </a:lnTo>
                  <a:lnTo>
                    <a:pt x="0" y="817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023780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2718553961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232299344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083006957"/>
      </p:ext>
    </p:extLst>
  </p:cSld>
  <p:clrMapOvr>
    <a:masterClrMapping/>
  </p:clrMapOvr>
  <p:transition advClick="0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620218962"/>
      </p:ext>
    </p:extLst>
  </p:cSld>
  <p:clrMapOvr>
    <a:masterClrMapping/>
  </p:clrMapOvr>
  <p:transition advClick="0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143155709"/>
      </p:ext>
    </p:extLst>
  </p:cSld>
  <p:clrMapOvr>
    <a:masterClrMapping/>
  </p:clrMapOvr>
  <p:transition advClick="0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168263"/>
      </p:ext>
    </p:extLst>
  </p:cSld>
  <p:clrMapOvr>
    <a:masterClrMapping/>
  </p:clrMapOvr>
  <p:transition advClick="0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83595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3"/>
          <p:cNvSpPr>
            <a:spLocks noChangeArrowheads="1"/>
          </p:cNvSpPr>
          <p:nvPr/>
        </p:nvSpPr>
        <p:spPr bwMode="auto">
          <a:xfrm>
            <a:off x="241300" y="240001"/>
            <a:ext cx="11712016" cy="37393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fr-FR" sz="1400" b="0">
              <a:solidFill>
                <a:schemeClr val="tx1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241302"/>
            <a:ext cx="11713633" cy="37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 cap="all" baseline="0">
                <a:latin typeface="+mn-lt"/>
              </a:defRPr>
            </a:lvl1pPr>
          </a:lstStyle>
          <a:p>
            <a:pPr lvl="0"/>
            <a:r>
              <a:rPr lang="fr-FR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695004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3"/>
          <p:cNvSpPr>
            <a:spLocks noChangeArrowheads="1"/>
          </p:cNvSpPr>
          <p:nvPr userDrawn="1"/>
        </p:nvSpPr>
        <p:spPr bwMode="auto">
          <a:xfrm>
            <a:off x="241300" y="240000"/>
            <a:ext cx="11712016" cy="37393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241301"/>
            <a:ext cx="11713633" cy="37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200" cap="all" baseline="0"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365634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3"/>
          <p:cNvSpPr>
            <a:spLocks noChangeArrowheads="1"/>
          </p:cNvSpPr>
          <p:nvPr userDrawn="1"/>
        </p:nvSpPr>
        <p:spPr bwMode="auto">
          <a:xfrm>
            <a:off x="241300" y="240000"/>
            <a:ext cx="11712016" cy="37393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241301"/>
            <a:ext cx="11713633" cy="37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200" cap="all" baseline="0"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2237413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4182534" y="3107267"/>
            <a:ext cx="3826935" cy="643467"/>
            <a:chOff x="3136900" y="2330450"/>
            <a:chExt cx="2870201" cy="48260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136900" y="2339975"/>
              <a:ext cx="296863" cy="463550"/>
            </a:xfrm>
            <a:custGeom>
              <a:avLst/>
              <a:gdLst>
                <a:gd name="T0" fmla="*/ 748 w 748"/>
                <a:gd name="T1" fmla="*/ 0 h 1172"/>
                <a:gd name="T2" fmla="*/ 748 w 748"/>
                <a:gd name="T3" fmla="*/ 194 h 1172"/>
                <a:gd name="T4" fmla="*/ 492 w 748"/>
                <a:gd name="T5" fmla="*/ 194 h 1172"/>
                <a:gd name="T6" fmla="*/ 492 w 748"/>
                <a:gd name="T7" fmla="*/ 1172 h 1172"/>
                <a:gd name="T8" fmla="*/ 255 w 748"/>
                <a:gd name="T9" fmla="*/ 1172 h 1172"/>
                <a:gd name="T10" fmla="*/ 255 w 748"/>
                <a:gd name="T11" fmla="*/ 194 h 1172"/>
                <a:gd name="T12" fmla="*/ 0 w 748"/>
                <a:gd name="T13" fmla="*/ 194 h 1172"/>
                <a:gd name="T14" fmla="*/ 0 w 748"/>
                <a:gd name="T15" fmla="*/ 0 h 1172"/>
                <a:gd name="T16" fmla="*/ 748 w 748"/>
                <a:gd name="T1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1172">
                  <a:moveTo>
                    <a:pt x="748" y="0"/>
                  </a:moveTo>
                  <a:lnTo>
                    <a:pt x="748" y="194"/>
                  </a:lnTo>
                  <a:lnTo>
                    <a:pt x="492" y="194"/>
                  </a:lnTo>
                  <a:lnTo>
                    <a:pt x="492" y="1172"/>
                  </a:lnTo>
                  <a:lnTo>
                    <a:pt x="255" y="1172"/>
                  </a:lnTo>
                  <a:lnTo>
                    <a:pt x="255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465513" y="2339975"/>
              <a:ext cx="296863" cy="463550"/>
            </a:xfrm>
            <a:custGeom>
              <a:avLst/>
              <a:gdLst>
                <a:gd name="T0" fmla="*/ 0 w 748"/>
                <a:gd name="T1" fmla="*/ 0 h 1172"/>
                <a:gd name="T2" fmla="*/ 237 w 748"/>
                <a:gd name="T3" fmla="*/ 0 h 1172"/>
                <a:gd name="T4" fmla="*/ 237 w 748"/>
                <a:gd name="T5" fmla="*/ 448 h 1172"/>
                <a:gd name="T6" fmla="*/ 513 w 748"/>
                <a:gd name="T7" fmla="*/ 448 h 1172"/>
                <a:gd name="T8" fmla="*/ 513 w 748"/>
                <a:gd name="T9" fmla="*/ 0 h 1172"/>
                <a:gd name="T10" fmla="*/ 748 w 748"/>
                <a:gd name="T11" fmla="*/ 0 h 1172"/>
                <a:gd name="T12" fmla="*/ 748 w 748"/>
                <a:gd name="T13" fmla="*/ 1172 h 1172"/>
                <a:gd name="T14" fmla="*/ 513 w 748"/>
                <a:gd name="T15" fmla="*/ 1172 h 1172"/>
                <a:gd name="T16" fmla="*/ 513 w 748"/>
                <a:gd name="T17" fmla="*/ 652 h 1172"/>
                <a:gd name="T18" fmla="*/ 237 w 748"/>
                <a:gd name="T19" fmla="*/ 652 h 1172"/>
                <a:gd name="T20" fmla="*/ 237 w 748"/>
                <a:gd name="T21" fmla="*/ 1172 h 1172"/>
                <a:gd name="T22" fmla="*/ 0 w 748"/>
                <a:gd name="T23" fmla="*/ 1172 h 1172"/>
                <a:gd name="T24" fmla="*/ 0 w 748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172">
                  <a:moveTo>
                    <a:pt x="0" y="0"/>
                  </a:moveTo>
                  <a:lnTo>
                    <a:pt x="237" y="0"/>
                  </a:lnTo>
                  <a:lnTo>
                    <a:pt x="237" y="448"/>
                  </a:lnTo>
                  <a:lnTo>
                    <a:pt x="513" y="448"/>
                  </a:lnTo>
                  <a:lnTo>
                    <a:pt x="513" y="0"/>
                  </a:lnTo>
                  <a:lnTo>
                    <a:pt x="748" y="0"/>
                  </a:lnTo>
                  <a:lnTo>
                    <a:pt x="748" y="1172"/>
                  </a:lnTo>
                  <a:lnTo>
                    <a:pt x="513" y="1172"/>
                  </a:lnTo>
                  <a:lnTo>
                    <a:pt x="513" y="652"/>
                  </a:lnTo>
                  <a:lnTo>
                    <a:pt x="237" y="652"/>
                  </a:lnTo>
                  <a:lnTo>
                    <a:pt x="237" y="1172"/>
                  </a:lnTo>
                  <a:lnTo>
                    <a:pt x="0" y="1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3790950" y="2339975"/>
              <a:ext cx="361950" cy="463550"/>
            </a:xfrm>
            <a:custGeom>
              <a:avLst/>
              <a:gdLst>
                <a:gd name="T0" fmla="*/ 311 w 912"/>
                <a:gd name="T1" fmla="*/ 0 h 1172"/>
                <a:gd name="T2" fmla="*/ 602 w 912"/>
                <a:gd name="T3" fmla="*/ 0 h 1172"/>
                <a:gd name="T4" fmla="*/ 912 w 912"/>
                <a:gd name="T5" fmla="*/ 1172 h 1172"/>
                <a:gd name="T6" fmla="*/ 666 w 912"/>
                <a:gd name="T7" fmla="*/ 1172 h 1172"/>
                <a:gd name="T8" fmla="*/ 613 w 912"/>
                <a:gd name="T9" fmla="*/ 924 h 1172"/>
                <a:gd name="T10" fmla="*/ 301 w 912"/>
                <a:gd name="T11" fmla="*/ 924 h 1172"/>
                <a:gd name="T12" fmla="*/ 247 w 912"/>
                <a:gd name="T13" fmla="*/ 1172 h 1172"/>
                <a:gd name="T14" fmla="*/ 0 w 912"/>
                <a:gd name="T15" fmla="*/ 1172 h 1172"/>
                <a:gd name="T16" fmla="*/ 311 w 912"/>
                <a:gd name="T17" fmla="*/ 0 h 1172"/>
                <a:gd name="T18" fmla="*/ 342 w 912"/>
                <a:gd name="T19" fmla="*/ 730 h 1172"/>
                <a:gd name="T20" fmla="*/ 571 w 912"/>
                <a:gd name="T21" fmla="*/ 730 h 1172"/>
                <a:gd name="T22" fmla="*/ 458 w 912"/>
                <a:gd name="T23" fmla="*/ 204 h 1172"/>
                <a:gd name="T24" fmla="*/ 455 w 912"/>
                <a:gd name="T25" fmla="*/ 204 h 1172"/>
                <a:gd name="T26" fmla="*/ 342 w 912"/>
                <a:gd name="T27" fmla="*/ 73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2" h="1172">
                  <a:moveTo>
                    <a:pt x="311" y="0"/>
                  </a:moveTo>
                  <a:lnTo>
                    <a:pt x="602" y="0"/>
                  </a:lnTo>
                  <a:lnTo>
                    <a:pt x="912" y="1172"/>
                  </a:lnTo>
                  <a:lnTo>
                    <a:pt x="666" y="1172"/>
                  </a:lnTo>
                  <a:lnTo>
                    <a:pt x="613" y="924"/>
                  </a:lnTo>
                  <a:lnTo>
                    <a:pt x="301" y="924"/>
                  </a:lnTo>
                  <a:lnTo>
                    <a:pt x="247" y="1172"/>
                  </a:lnTo>
                  <a:lnTo>
                    <a:pt x="0" y="1172"/>
                  </a:lnTo>
                  <a:lnTo>
                    <a:pt x="311" y="0"/>
                  </a:lnTo>
                  <a:close/>
                  <a:moveTo>
                    <a:pt x="342" y="730"/>
                  </a:moveTo>
                  <a:lnTo>
                    <a:pt x="571" y="730"/>
                  </a:lnTo>
                  <a:lnTo>
                    <a:pt x="458" y="204"/>
                  </a:lnTo>
                  <a:lnTo>
                    <a:pt x="455" y="204"/>
                  </a:lnTo>
                  <a:lnTo>
                    <a:pt x="342" y="7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1475" y="2339975"/>
              <a:ext cx="309563" cy="463550"/>
            </a:xfrm>
            <a:custGeom>
              <a:avLst/>
              <a:gdLst>
                <a:gd name="T0" fmla="*/ 271 w 777"/>
                <a:gd name="T1" fmla="*/ 0 h 1172"/>
                <a:gd name="T2" fmla="*/ 557 w 777"/>
                <a:gd name="T3" fmla="*/ 803 h 1172"/>
                <a:gd name="T4" fmla="*/ 560 w 777"/>
                <a:gd name="T5" fmla="*/ 803 h 1172"/>
                <a:gd name="T6" fmla="*/ 560 w 777"/>
                <a:gd name="T7" fmla="*/ 0 h 1172"/>
                <a:gd name="T8" fmla="*/ 777 w 777"/>
                <a:gd name="T9" fmla="*/ 0 h 1172"/>
                <a:gd name="T10" fmla="*/ 777 w 777"/>
                <a:gd name="T11" fmla="*/ 1172 h 1172"/>
                <a:gd name="T12" fmla="*/ 508 w 777"/>
                <a:gd name="T13" fmla="*/ 1172 h 1172"/>
                <a:gd name="T14" fmla="*/ 219 w 777"/>
                <a:gd name="T15" fmla="*/ 352 h 1172"/>
                <a:gd name="T16" fmla="*/ 216 w 777"/>
                <a:gd name="T17" fmla="*/ 352 h 1172"/>
                <a:gd name="T18" fmla="*/ 216 w 777"/>
                <a:gd name="T19" fmla="*/ 1172 h 1172"/>
                <a:gd name="T20" fmla="*/ 0 w 777"/>
                <a:gd name="T21" fmla="*/ 1172 h 1172"/>
                <a:gd name="T22" fmla="*/ 0 w 777"/>
                <a:gd name="T23" fmla="*/ 0 h 1172"/>
                <a:gd name="T24" fmla="*/ 271 w 777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1172">
                  <a:moveTo>
                    <a:pt x="271" y="0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60" y="0"/>
                  </a:lnTo>
                  <a:lnTo>
                    <a:pt x="777" y="0"/>
                  </a:lnTo>
                  <a:lnTo>
                    <a:pt x="777" y="1172"/>
                  </a:lnTo>
                  <a:lnTo>
                    <a:pt x="508" y="1172"/>
                  </a:lnTo>
                  <a:lnTo>
                    <a:pt x="219" y="352"/>
                  </a:lnTo>
                  <a:lnTo>
                    <a:pt x="216" y="352"/>
                  </a:lnTo>
                  <a:lnTo>
                    <a:pt x="21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543425" y="2339975"/>
              <a:ext cx="330200" cy="463550"/>
            </a:xfrm>
            <a:custGeom>
              <a:avLst/>
              <a:gdLst>
                <a:gd name="T0" fmla="*/ 236 w 830"/>
                <a:gd name="T1" fmla="*/ 0 h 1172"/>
                <a:gd name="T2" fmla="*/ 236 w 830"/>
                <a:gd name="T3" fmla="*/ 470 h 1172"/>
                <a:gd name="T4" fmla="*/ 240 w 830"/>
                <a:gd name="T5" fmla="*/ 470 h 1172"/>
                <a:gd name="T6" fmla="*/ 538 w 830"/>
                <a:gd name="T7" fmla="*/ 0 h 1172"/>
                <a:gd name="T8" fmla="*/ 794 w 830"/>
                <a:gd name="T9" fmla="*/ 0 h 1172"/>
                <a:gd name="T10" fmla="*/ 475 w 830"/>
                <a:gd name="T11" fmla="*/ 502 h 1172"/>
                <a:gd name="T12" fmla="*/ 830 w 830"/>
                <a:gd name="T13" fmla="*/ 1172 h 1172"/>
                <a:gd name="T14" fmla="*/ 565 w 830"/>
                <a:gd name="T15" fmla="*/ 1172 h 1172"/>
                <a:gd name="T16" fmla="*/ 323 w 830"/>
                <a:gd name="T17" fmla="*/ 690 h 1172"/>
                <a:gd name="T18" fmla="*/ 236 w 830"/>
                <a:gd name="T19" fmla="*/ 824 h 1172"/>
                <a:gd name="T20" fmla="*/ 236 w 830"/>
                <a:gd name="T21" fmla="*/ 1172 h 1172"/>
                <a:gd name="T22" fmla="*/ 0 w 830"/>
                <a:gd name="T23" fmla="*/ 1172 h 1172"/>
                <a:gd name="T24" fmla="*/ 0 w 830"/>
                <a:gd name="T25" fmla="*/ 0 h 1172"/>
                <a:gd name="T26" fmla="*/ 236 w 830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0" h="1172">
                  <a:moveTo>
                    <a:pt x="236" y="0"/>
                  </a:moveTo>
                  <a:lnTo>
                    <a:pt x="236" y="470"/>
                  </a:lnTo>
                  <a:lnTo>
                    <a:pt x="240" y="470"/>
                  </a:lnTo>
                  <a:lnTo>
                    <a:pt x="538" y="0"/>
                  </a:lnTo>
                  <a:lnTo>
                    <a:pt x="794" y="0"/>
                  </a:lnTo>
                  <a:lnTo>
                    <a:pt x="475" y="502"/>
                  </a:lnTo>
                  <a:lnTo>
                    <a:pt x="830" y="1172"/>
                  </a:lnTo>
                  <a:lnTo>
                    <a:pt x="565" y="1172"/>
                  </a:lnTo>
                  <a:lnTo>
                    <a:pt x="323" y="690"/>
                  </a:lnTo>
                  <a:lnTo>
                    <a:pt x="236" y="824"/>
                  </a:lnTo>
                  <a:lnTo>
                    <a:pt x="23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018088" y="2339975"/>
              <a:ext cx="334963" cy="463550"/>
            </a:xfrm>
            <a:custGeom>
              <a:avLst/>
              <a:gdLst>
                <a:gd name="T0" fmla="*/ 265 w 843"/>
                <a:gd name="T1" fmla="*/ 0 h 1172"/>
                <a:gd name="T2" fmla="*/ 420 w 843"/>
                <a:gd name="T3" fmla="*/ 453 h 1172"/>
                <a:gd name="T4" fmla="*/ 423 w 843"/>
                <a:gd name="T5" fmla="*/ 453 h 1172"/>
                <a:gd name="T6" fmla="*/ 588 w 843"/>
                <a:gd name="T7" fmla="*/ 0 h 1172"/>
                <a:gd name="T8" fmla="*/ 843 w 843"/>
                <a:gd name="T9" fmla="*/ 0 h 1172"/>
                <a:gd name="T10" fmla="*/ 540 w 843"/>
                <a:gd name="T11" fmla="*/ 710 h 1172"/>
                <a:gd name="T12" fmla="*/ 540 w 843"/>
                <a:gd name="T13" fmla="*/ 1172 h 1172"/>
                <a:gd name="T14" fmla="*/ 304 w 843"/>
                <a:gd name="T15" fmla="*/ 1172 h 1172"/>
                <a:gd name="T16" fmla="*/ 304 w 843"/>
                <a:gd name="T17" fmla="*/ 710 h 1172"/>
                <a:gd name="T18" fmla="*/ 0 w 843"/>
                <a:gd name="T19" fmla="*/ 0 h 1172"/>
                <a:gd name="T20" fmla="*/ 265 w 843"/>
                <a:gd name="T2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1172">
                  <a:moveTo>
                    <a:pt x="265" y="0"/>
                  </a:moveTo>
                  <a:lnTo>
                    <a:pt x="420" y="453"/>
                  </a:lnTo>
                  <a:lnTo>
                    <a:pt x="423" y="453"/>
                  </a:lnTo>
                  <a:lnTo>
                    <a:pt x="588" y="0"/>
                  </a:lnTo>
                  <a:lnTo>
                    <a:pt x="843" y="0"/>
                  </a:lnTo>
                  <a:lnTo>
                    <a:pt x="540" y="710"/>
                  </a:lnTo>
                  <a:lnTo>
                    <a:pt x="540" y="1172"/>
                  </a:lnTo>
                  <a:lnTo>
                    <a:pt x="304" y="1172"/>
                  </a:lnTo>
                  <a:lnTo>
                    <a:pt x="304" y="710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353050" y="2330450"/>
              <a:ext cx="315913" cy="482600"/>
            </a:xfrm>
            <a:custGeom>
              <a:avLst/>
              <a:gdLst>
                <a:gd name="T0" fmla="*/ 462 w 797"/>
                <a:gd name="T1" fmla="*/ 2 h 1216"/>
                <a:gd name="T2" fmla="*/ 567 w 797"/>
                <a:gd name="T3" fmla="*/ 26 h 1216"/>
                <a:gd name="T4" fmla="*/ 648 w 797"/>
                <a:gd name="T5" fmla="*/ 68 h 1216"/>
                <a:gd name="T6" fmla="*/ 707 w 797"/>
                <a:gd name="T7" fmla="*/ 132 h 1216"/>
                <a:gd name="T8" fmla="*/ 749 w 797"/>
                <a:gd name="T9" fmla="*/ 212 h 1216"/>
                <a:gd name="T10" fmla="*/ 776 w 797"/>
                <a:gd name="T11" fmla="*/ 309 h 1216"/>
                <a:gd name="T12" fmla="*/ 791 w 797"/>
                <a:gd name="T13" fmla="*/ 420 h 1216"/>
                <a:gd name="T14" fmla="*/ 797 w 797"/>
                <a:gd name="T15" fmla="*/ 608 h 1216"/>
                <a:gd name="T16" fmla="*/ 789 w 797"/>
                <a:gd name="T17" fmla="*/ 825 h 1216"/>
                <a:gd name="T18" fmla="*/ 771 w 797"/>
                <a:gd name="T19" fmla="*/ 933 h 1216"/>
                <a:gd name="T20" fmla="*/ 741 w 797"/>
                <a:gd name="T21" fmla="*/ 1025 h 1216"/>
                <a:gd name="T22" fmla="*/ 695 w 797"/>
                <a:gd name="T23" fmla="*/ 1101 h 1216"/>
                <a:gd name="T24" fmla="*/ 630 w 797"/>
                <a:gd name="T25" fmla="*/ 1160 h 1216"/>
                <a:gd name="T26" fmla="*/ 543 w 797"/>
                <a:gd name="T27" fmla="*/ 1199 h 1216"/>
                <a:gd name="T28" fmla="*/ 431 w 797"/>
                <a:gd name="T29" fmla="*/ 1216 h 1216"/>
                <a:gd name="T30" fmla="*/ 336 w 797"/>
                <a:gd name="T31" fmla="*/ 1214 h 1216"/>
                <a:gd name="T32" fmla="*/ 231 w 797"/>
                <a:gd name="T33" fmla="*/ 1190 h 1216"/>
                <a:gd name="T34" fmla="*/ 150 w 797"/>
                <a:gd name="T35" fmla="*/ 1148 h 1216"/>
                <a:gd name="T36" fmla="*/ 89 w 797"/>
                <a:gd name="T37" fmla="*/ 1084 h 1216"/>
                <a:gd name="T38" fmla="*/ 47 w 797"/>
                <a:gd name="T39" fmla="*/ 1004 h 1216"/>
                <a:gd name="T40" fmla="*/ 22 w 797"/>
                <a:gd name="T41" fmla="*/ 907 h 1216"/>
                <a:gd name="T42" fmla="*/ 7 w 797"/>
                <a:gd name="T43" fmla="*/ 796 h 1216"/>
                <a:gd name="T44" fmla="*/ 0 w 797"/>
                <a:gd name="T45" fmla="*/ 608 h 1216"/>
                <a:gd name="T46" fmla="*/ 9 w 797"/>
                <a:gd name="T47" fmla="*/ 391 h 1216"/>
                <a:gd name="T48" fmla="*/ 27 w 797"/>
                <a:gd name="T49" fmla="*/ 283 h 1216"/>
                <a:gd name="T50" fmla="*/ 57 w 797"/>
                <a:gd name="T51" fmla="*/ 191 h 1216"/>
                <a:gd name="T52" fmla="*/ 103 w 797"/>
                <a:gd name="T53" fmla="*/ 115 h 1216"/>
                <a:gd name="T54" fmla="*/ 168 w 797"/>
                <a:gd name="T55" fmla="*/ 56 h 1216"/>
                <a:gd name="T56" fmla="*/ 254 w 797"/>
                <a:gd name="T57" fmla="*/ 17 h 1216"/>
                <a:gd name="T58" fmla="*/ 366 w 797"/>
                <a:gd name="T59" fmla="*/ 0 h 1216"/>
                <a:gd name="T60" fmla="*/ 399 w 797"/>
                <a:gd name="T61" fmla="*/ 1043 h 1216"/>
                <a:gd name="T62" fmla="*/ 445 w 797"/>
                <a:gd name="T63" fmla="*/ 1037 h 1216"/>
                <a:gd name="T64" fmla="*/ 482 w 797"/>
                <a:gd name="T65" fmla="*/ 1019 h 1216"/>
                <a:gd name="T66" fmla="*/ 511 w 797"/>
                <a:gd name="T67" fmla="*/ 989 h 1216"/>
                <a:gd name="T68" fmla="*/ 532 w 797"/>
                <a:gd name="T69" fmla="*/ 943 h 1216"/>
                <a:gd name="T70" fmla="*/ 556 w 797"/>
                <a:gd name="T71" fmla="*/ 809 h 1216"/>
                <a:gd name="T72" fmla="*/ 561 w 797"/>
                <a:gd name="T73" fmla="*/ 608 h 1216"/>
                <a:gd name="T74" fmla="*/ 558 w 797"/>
                <a:gd name="T75" fmla="*/ 451 h 1216"/>
                <a:gd name="T76" fmla="*/ 540 w 797"/>
                <a:gd name="T77" fmla="*/ 301 h 1216"/>
                <a:gd name="T78" fmla="*/ 517 w 797"/>
                <a:gd name="T79" fmla="*/ 238 h 1216"/>
                <a:gd name="T80" fmla="*/ 491 w 797"/>
                <a:gd name="T81" fmla="*/ 204 h 1216"/>
                <a:gd name="T82" fmla="*/ 456 w 797"/>
                <a:gd name="T83" fmla="*/ 182 h 1216"/>
                <a:gd name="T84" fmla="*/ 412 w 797"/>
                <a:gd name="T85" fmla="*/ 174 h 1216"/>
                <a:gd name="T86" fmla="*/ 373 w 797"/>
                <a:gd name="T87" fmla="*/ 175 h 1216"/>
                <a:gd name="T88" fmla="*/ 332 w 797"/>
                <a:gd name="T89" fmla="*/ 187 h 1216"/>
                <a:gd name="T90" fmla="*/ 299 w 797"/>
                <a:gd name="T91" fmla="*/ 211 h 1216"/>
                <a:gd name="T92" fmla="*/ 275 w 797"/>
                <a:gd name="T93" fmla="*/ 249 h 1216"/>
                <a:gd name="T94" fmla="*/ 252 w 797"/>
                <a:gd name="T95" fmla="*/ 333 h 1216"/>
                <a:gd name="T96" fmla="*/ 238 w 797"/>
                <a:gd name="T97" fmla="*/ 499 h 1216"/>
                <a:gd name="T98" fmla="*/ 237 w 797"/>
                <a:gd name="T99" fmla="*/ 665 h 1216"/>
                <a:gd name="T100" fmla="*/ 246 w 797"/>
                <a:gd name="T101" fmla="*/ 848 h 1216"/>
                <a:gd name="T102" fmla="*/ 270 w 797"/>
                <a:gd name="T103" fmla="*/ 956 h 1216"/>
                <a:gd name="T104" fmla="*/ 292 w 797"/>
                <a:gd name="T105" fmla="*/ 997 h 1216"/>
                <a:gd name="T106" fmla="*/ 324 w 797"/>
                <a:gd name="T107" fmla="*/ 1025 h 1216"/>
                <a:gd name="T108" fmla="*/ 363 w 797"/>
                <a:gd name="T109" fmla="*/ 1040 h 1216"/>
                <a:gd name="T110" fmla="*/ 399 w 797"/>
                <a:gd name="T111" fmla="*/ 1043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7" h="1216">
                  <a:moveTo>
                    <a:pt x="399" y="0"/>
                  </a:moveTo>
                  <a:lnTo>
                    <a:pt x="399" y="0"/>
                  </a:lnTo>
                  <a:lnTo>
                    <a:pt x="431" y="0"/>
                  </a:lnTo>
                  <a:lnTo>
                    <a:pt x="462" y="2"/>
                  </a:lnTo>
                  <a:lnTo>
                    <a:pt x="491" y="6"/>
                  </a:lnTo>
                  <a:lnTo>
                    <a:pt x="517" y="10"/>
                  </a:lnTo>
                  <a:lnTo>
                    <a:pt x="543" y="17"/>
                  </a:lnTo>
                  <a:lnTo>
                    <a:pt x="567" y="26"/>
                  </a:lnTo>
                  <a:lnTo>
                    <a:pt x="589" y="34"/>
                  </a:lnTo>
                  <a:lnTo>
                    <a:pt x="610" y="44"/>
                  </a:lnTo>
                  <a:lnTo>
                    <a:pt x="630" y="56"/>
                  </a:lnTo>
                  <a:lnTo>
                    <a:pt x="648" y="68"/>
                  </a:lnTo>
                  <a:lnTo>
                    <a:pt x="665" y="82"/>
                  </a:lnTo>
                  <a:lnTo>
                    <a:pt x="681" y="99"/>
                  </a:lnTo>
                  <a:lnTo>
                    <a:pt x="695" y="115"/>
                  </a:lnTo>
                  <a:lnTo>
                    <a:pt x="707" y="132"/>
                  </a:lnTo>
                  <a:lnTo>
                    <a:pt x="720" y="151"/>
                  </a:lnTo>
                  <a:lnTo>
                    <a:pt x="731" y="171"/>
                  </a:lnTo>
                  <a:lnTo>
                    <a:pt x="741" y="191"/>
                  </a:lnTo>
                  <a:lnTo>
                    <a:pt x="749" y="212"/>
                  </a:lnTo>
                  <a:lnTo>
                    <a:pt x="757" y="236"/>
                  </a:lnTo>
                  <a:lnTo>
                    <a:pt x="764" y="259"/>
                  </a:lnTo>
                  <a:lnTo>
                    <a:pt x="771" y="283"/>
                  </a:lnTo>
                  <a:lnTo>
                    <a:pt x="776" y="309"/>
                  </a:lnTo>
                  <a:lnTo>
                    <a:pt x="781" y="335"/>
                  </a:lnTo>
                  <a:lnTo>
                    <a:pt x="785" y="363"/>
                  </a:lnTo>
                  <a:lnTo>
                    <a:pt x="789" y="391"/>
                  </a:lnTo>
                  <a:lnTo>
                    <a:pt x="791" y="420"/>
                  </a:lnTo>
                  <a:lnTo>
                    <a:pt x="794" y="479"/>
                  </a:lnTo>
                  <a:lnTo>
                    <a:pt x="797" y="543"/>
                  </a:lnTo>
                  <a:lnTo>
                    <a:pt x="797" y="608"/>
                  </a:lnTo>
                  <a:lnTo>
                    <a:pt x="797" y="608"/>
                  </a:lnTo>
                  <a:lnTo>
                    <a:pt x="797" y="673"/>
                  </a:lnTo>
                  <a:lnTo>
                    <a:pt x="794" y="737"/>
                  </a:lnTo>
                  <a:lnTo>
                    <a:pt x="791" y="796"/>
                  </a:lnTo>
                  <a:lnTo>
                    <a:pt x="789" y="825"/>
                  </a:lnTo>
                  <a:lnTo>
                    <a:pt x="785" y="853"/>
                  </a:lnTo>
                  <a:lnTo>
                    <a:pt x="781" y="881"/>
                  </a:lnTo>
                  <a:lnTo>
                    <a:pt x="776" y="907"/>
                  </a:lnTo>
                  <a:lnTo>
                    <a:pt x="771" y="933"/>
                  </a:lnTo>
                  <a:lnTo>
                    <a:pt x="764" y="957"/>
                  </a:lnTo>
                  <a:lnTo>
                    <a:pt x="757" y="980"/>
                  </a:lnTo>
                  <a:lnTo>
                    <a:pt x="749" y="1004"/>
                  </a:lnTo>
                  <a:lnTo>
                    <a:pt x="741" y="1025"/>
                  </a:lnTo>
                  <a:lnTo>
                    <a:pt x="731" y="1045"/>
                  </a:lnTo>
                  <a:lnTo>
                    <a:pt x="720" y="1065"/>
                  </a:lnTo>
                  <a:lnTo>
                    <a:pt x="707" y="1084"/>
                  </a:lnTo>
                  <a:lnTo>
                    <a:pt x="695" y="1101"/>
                  </a:lnTo>
                  <a:lnTo>
                    <a:pt x="681" y="1117"/>
                  </a:lnTo>
                  <a:lnTo>
                    <a:pt x="665" y="1134"/>
                  </a:lnTo>
                  <a:lnTo>
                    <a:pt x="648" y="1148"/>
                  </a:lnTo>
                  <a:lnTo>
                    <a:pt x="630" y="1160"/>
                  </a:lnTo>
                  <a:lnTo>
                    <a:pt x="610" y="1172"/>
                  </a:lnTo>
                  <a:lnTo>
                    <a:pt x="589" y="1182"/>
                  </a:lnTo>
                  <a:lnTo>
                    <a:pt x="567" y="1190"/>
                  </a:lnTo>
                  <a:lnTo>
                    <a:pt x="543" y="1199"/>
                  </a:lnTo>
                  <a:lnTo>
                    <a:pt x="517" y="1206"/>
                  </a:lnTo>
                  <a:lnTo>
                    <a:pt x="491" y="1210"/>
                  </a:lnTo>
                  <a:lnTo>
                    <a:pt x="462" y="1214"/>
                  </a:lnTo>
                  <a:lnTo>
                    <a:pt x="431" y="1216"/>
                  </a:lnTo>
                  <a:lnTo>
                    <a:pt x="399" y="1216"/>
                  </a:lnTo>
                  <a:lnTo>
                    <a:pt x="399" y="1216"/>
                  </a:lnTo>
                  <a:lnTo>
                    <a:pt x="366" y="1216"/>
                  </a:lnTo>
                  <a:lnTo>
                    <a:pt x="336" y="1214"/>
                  </a:lnTo>
                  <a:lnTo>
                    <a:pt x="307" y="1210"/>
                  </a:lnTo>
                  <a:lnTo>
                    <a:pt x="279" y="1206"/>
                  </a:lnTo>
                  <a:lnTo>
                    <a:pt x="254" y="1199"/>
                  </a:lnTo>
                  <a:lnTo>
                    <a:pt x="231" y="1190"/>
                  </a:lnTo>
                  <a:lnTo>
                    <a:pt x="208" y="1182"/>
                  </a:lnTo>
                  <a:lnTo>
                    <a:pt x="187" y="1172"/>
                  </a:lnTo>
                  <a:lnTo>
                    <a:pt x="168" y="1160"/>
                  </a:lnTo>
                  <a:lnTo>
                    <a:pt x="150" y="1148"/>
                  </a:lnTo>
                  <a:lnTo>
                    <a:pt x="132" y="1134"/>
                  </a:lnTo>
                  <a:lnTo>
                    <a:pt x="117" y="1117"/>
                  </a:lnTo>
                  <a:lnTo>
                    <a:pt x="103" y="1101"/>
                  </a:lnTo>
                  <a:lnTo>
                    <a:pt x="89" y="1084"/>
                  </a:lnTo>
                  <a:lnTo>
                    <a:pt x="78" y="1065"/>
                  </a:lnTo>
                  <a:lnTo>
                    <a:pt x="67" y="1045"/>
                  </a:lnTo>
                  <a:lnTo>
                    <a:pt x="57" y="1025"/>
                  </a:lnTo>
                  <a:lnTo>
                    <a:pt x="47" y="1004"/>
                  </a:lnTo>
                  <a:lnTo>
                    <a:pt x="41" y="980"/>
                  </a:lnTo>
                  <a:lnTo>
                    <a:pt x="34" y="957"/>
                  </a:lnTo>
                  <a:lnTo>
                    <a:pt x="27" y="933"/>
                  </a:lnTo>
                  <a:lnTo>
                    <a:pt x="22" y="907"/>
                  </a:lnTo>
                  <a:lnTo>
                    <a:pt x="16" y="881"/>
                  </a:lnTo>
                  <a:lnTo>
                    <a:pt x="13" y="853"/>
                  </a:lnTo>
                  <a:lnTo>
                    <a:pt x="9" y="825"/>
                  </a:lnTo>
                  <a:lnTo>
                    <a:pt x="7" y="796"/>
                  </a:lnTo>
                  <a:lnTo>
                    <a:pt x="3" y="737"/>
                  </a:lnTo>
                  <a:lnTo>
                    <a:pt x="1" y="67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543"/>
                  </a:lnTo>
                  <a:lnTo>
                    <a:pt x="3" y="479"/>
                  </a:lnTo>
                  <a:lnTo>
                    <a:pt x="7" y="420"/>
                  </a:lnTo>
                  <a:lnTo>
                    <a:pt x="9" y="391"/>
                  </a:lnTo>
                  <a:lnTo>
                    <a:pt x="13" y="363"/>
                  </a:lnTo>
                  <a:lnTo>
                    <a:pt x="16" y="335"/>
                  </a:lnTo>
                  <a:lnTo>
                    <a:pt x="22" y="309"/>
                  </a:lnTo>
                  <a:lnTo>
                    <a:pt x="27" y="283"/>
                  </a:lnTo>
                  <a:lnTo>
                    <a:pt x="34" y="259"/>
                  </a:lnTo>
                  <a:lnTo>
                    <a:pt x="41" y="236"/>
                  </a:lnTo>
                  <a:lnTo>
                    <a:pt x="47" y="212"/>
                  </a:lnTo>
                  <a:lnTo>
                    <a:pt x="57" y="191"/>
                  </a:lnTo>
                  <a:lnTo>
                    <a:pt x="67" y="171"/>
                  </a:lnTo>
                  <a:lnTo>
                    <a:pt x="78" y="151"/>
                  </a:lnTo>
                  <a:lnTo>
                    <a:pt x="89" y="132"/>
                  </a:lnTo>
                  <a:lnTo>
                    <a:pt x="103" y="115"/>
                  </a:lnTo>
                  <a:lnTo>
                    <a:pt x="117" y="99"/>
                  </a:lnTo>
                  <a:lnTo>
                    <a:pt x="132" y="82"/>
                  </a:lnTo>
                  <a:lnTo>
                    <a:pt x="150" y="68"/>
                  </a:lnTo>
                  <a:lnTo>
                    <a:pt x="168" y="56"/>
                  </a:lnTo>
                  <a:lnTo>
                    <a:pt x="187" y="44"/>
                  </a:lnTo>
                  <a:lnTo>
                    <a:pt x="208" y="34"/>
                  </a:lnTo>
                  <a:lnTo>
                    <a:pt x="231" y="26"/>
                  </a:lnTo>
                  <a:lnTo>
                    <a:pt x="254" y="17"/>
                  </a:lnTo>
                  <a:lnTo>
                    <a:pt x="279" y="10"/>
                  </a:lnTo>
                  <a:lnTo>
                    <a:pt x="307" y="6"/>
                  </a:lnTo>
                  <a:lnTo>
                    <a:pt x="336" y="2"/>
                  </a:lnTo>
                  <a:lnTo>
                    <a:pt x="366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399" y="1043"/>
                  </a:moveTo>
                  <a:lnTo>
                    <a:pt x="399" y="1043"/>
                  </a:lnTo>
                  <a:lnTo>
                    <a:pt x="412" y="1042"/>
                  </a:lnTo>
                  <a:lnTo>
                    <a:pt x="423" y="1041"/>
                  </a:lnTo>
                  <a:lnTo>
                    <a:pt x="435" y="1040"/>
                  </a:lnTo>
                  <a:lnTo>
                    <a:pt x="445" y="1037"/>
                  </a:lnTo>
                  <a:lnTo>
                    <a:pt x="456" y="1034"/>
                  </a:lnTo>
                  <a:lnTo>
                    <a:pt x="465" y="1029"/>
                  </a:lnTo>
                  <a:lnTo>
                    <a:pt x="474" y="1025"/>
                  </a:lnTo>
                  <a:lnTo>
                    <a:pt x="482" y="1019"/>
                  </a:lnTo>
                  <a:lnTo>
                    <a:pt x="491" y="1013"/>
                  </a:lnTo>
                  <a:lnTo>
                    <a:pt x="499" y="1005"/>
                  </a:lnTo>
                  <a:lnTo>
                    <a:pt x="504" y="997"/>
                  </a:lnTo>
                  <a:lnTo>
                    <a:pt x="511" y="989"/>
                  </a:lnTo>
                  <a:lnTo>
                    <a:pt x="517" y="978"/>
                  </a:lnTo>
                  <a:lnTo>
                    <a:pt x="523" y="968"/>
                  </a:lnTo>
                  <a:lnTo>
                    <a:pt x="528" y="956"/>
                  </a:lnTo>
                  <a:lnTo>
                    <a:pt x="532" y="943"/>
                  </a:lnTo>
                  <a:lnTo>
                    <a:pt x="540" y="915"/>
                  </a:lnTo>
                  <a:lnTo>
                    <a:pt x="546" y="884"/>
                  </a:lnTo>
                  <a:lnTo>
                    <a:pt x="552" y="848"/>
                  </a:lnTo>
                  <a:lnTo>
                    <a:pt x="556" y="809"/>
                  </a:lnTo>
                  <a:lnTo>
                    <a:pt x="558" y="765"/>
                  </a:lnTo>
                  <a:lnTo>
                    <a:pt x="560" y="717"/>
                  </a:lnTo>
                  <a:lnTo>
                    <a:pt x="561" y="665"/>
                  </a:lnTo>
                  <a:lnTo>
                    <a:pt x="561" y="608"/>
                  </a:lnTo>
                  <a:lnTo>
                    <a:pt x="561" y="608"/>
                  </a:lnTo>
                  <a:lnTo>
                    <a:pt x="561" y="551"/>
                  </a:lnTo>
                  <a:lnTo>
                    <a:pt x="560" y="499"/>
                  </a:lnTo>
                  <a:lnTo>
                    <a:pt x="558" y="451"/>
                  </a:lnTo>
                  <a:lnTo>
                    <a:pt x="556" y="408"/>
                  </a:lnTo>
                  <a:lnTo>
                    <a:pt x="552" y="368"/>
                  </a:lnTo>
                  <a:lnTo>
                    <a:pt x="546" y="333"/>
                  </a:lnTo>
                  <a:lnTo>
                    <a:pt x="540" y="301"/>
                  </a:lnTo>
                  <a:lnTo>
                    <a:pt x="532" y="273"/>
                  </a:lnTo>
                  <a:lnTo>
                    <a:pt x="528" y="261"/>
                  </a:lnTo>
                  <a:lnTo>
                    <a:pt x="523" y="249"/>
                  </a:lnTo>
                  <a:lnTo>
                    <a:pt x="517" y="238"/>
                  </a:lnTo>
                  <a:lnTo>
                    <a:pt x="511" y="229"/>
                  </a:lnTo>
                  <a:lnTo>
                    <a:pt x="504" y="219"/>
                  </a:lnTo>
                  <a:lnTo>
                    <a:pt x="499" y="211"/>
                  </a:lnTo>
                  <a:lnTo>
                    <a:pt x="491" y="204"/>
                  </a:lnTo>
                  <a:lnTo>
                    <a:pt x="482" y="197"/>
                  </a:lnTo>
                  <a:lnTo>
                    <a:pt x="474" y="191"/>
                  </a:lnTo>
                  <a:lnTo>
                    <a:pt x="465" y="187"/>
                  </a:lnTo>
                  <a:lnTo>
                    <a:pt x="456" y="182"/>
                  </a:lnTo>
                  <a:lnTo>
                    <a:pt x="445" y="179"/>
                  </a:lnTo>
                  <a:lnTo>
                    <a:pt x="435" y="176"/>
                  </a:lnTo>
                  <a:lnTo>
                    <a:pt x="423" y="175"/>
                  </a:lnTo>
                  <a:lnTo>
                    <a:pt x="412" y="174"/>
                  </a:lnTo>
                  <a:lnTo>
                    <a:pt x="399" y="173"/>
                  </a:lnTo>
                  <a:lnTo>
                    <a:pt x="399" y="173"/>
                  </a:lnTo>
                  <a:lnTo>
                    <a:pt x="386" y="174"/>
                  </a:lnTo>
                  <a:lnTo>
                    <a:pt x="373" y="175"/>
                  </a:lnTo>
                  <a:lnTo>
                    <a:pt x="363" y="176"/>
                  </a:lnTo>
                  <a:lnTo>
                    <a:pt x="351" y="179"/>
                  </a:lnTo>
                  <a:lnTo>
                    <a:pt x="342" y="182"/>
                  </a:lnTo>
                  <a:lnTo>
                    <a:pt x="332" y="187"/>
                  </a:lnTo>
                  <a:lnTo>
                    <a:pt x="324" y="191"/>
                  </a:lnTo>
                  <a:lnTo>
                    <a:pt x="314" y="197"/>
                  </a:lnTo>
                  <a:lnTo>
                    <a:pt x="307" y="204"/>
                  </a:lnTo>
                  <a:lnTo>
                    <a:pt x="299" y="211"/>
                  </a:lnTo>
                  <a:lnTo>
                    <a:pt x="292" y="219"/>
                  </a:lnTo>
                  <a:lnTo>
                    <a:pt x="286" y="229"/>
                  </a:lnTo>
                  <a:lnTo>
                    <a:pt x="281" y="238"/>
                  </a:lnTo>
                  <a:lnTo>
                    <a:pt x="275" y="249"/>
                  </a:lnTo>
                  <a:lnTo>
                    <a:pt x="270" y="261"/>
                  </a:lnTo>
                  <a:lnTo>
                    <a:pt x="266" y="273"/>
                  </a:lnTo>
                  <a:lnTo>
                    <a:pt x="257" y="301"/>
                  </a:lnTo>
                  <a:lnTo>
                    <a:pt x="252" y="333"/>
                  </a:lnTo>
                  <a:lnTo>
                    <a:pt x="246" y="368"/>
                  </a:lnTo>
                  <a:lnTo>
                    <a:pt x="242" y="408"/>
                  </a:lnTo>
                  <a:lnTo>
                    <a:pt x="240" y="451"/>
                  </a:lnTo>
                  <a:lnTo>
                    <a:pt x="238" y="499"/>
                  </a:lnTo>
                  <a:lnTo>
                    <a:pt x="237" y="551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65"/>
                  </a:lnTo>
                  <a:lnTo>
                    <a:pt x="238" y="717"/>
                  </a:lnTo>
                  <a:lnTo>
                    <a:pt x="240" y="765"/>
                  </a:lnTo>
                  <a:lnTo>
                    <a:pt x="242" y="809"/>
                  </a:lnTo>
                  <a:lnTo>
                    <a:pt x="246" y="848"/>
                  </a:lnTo>
                  <a:lnTo>
                    <a:pt x="252" y="884"/>
                  </a:lnTo>
                  <a:lnTo>
                    <a:pt x="257" y="915"/>
                  </a:lnTo>
                  <a:lnTo>
                    <a:pt x="266" y="943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1" y="978"/>
                  </a:lnTo>
                  <a:lnTo>
                    <a:pt x="286" y="989"/>
                  </a:lnTo>
                  <a:lnTo>
                    <a:pt x="292" y="997"/>
                  </a:lnTo>
                  <a:lnTo>
                    <a:pt x="299" y="1005"/>
                  </a:lnTo>
                  <a:lnTo>
                    <a:pt x="307" y="1013"/>
                  </a:lnTo>
                  <a:lnTo>
                    <a:pt x="314" y="1019"/>
                  </a:lnTo>
                  <a:lnTo>
                    <a:pt x="324" y="1025"/>
                  </a:lnTo>
                  <a:lnTo>
                    <a:pt x="332" y="1029"/>
                  </a:lnTo>
                  <a:lnTo>
                    <a:pt x="342" y="1034"/>
                  </a:lnTo>
                  <a:lnTo>
                    <a:pt x="351" y="1037"/>
                  </a:lnTo>
                  <a:lnTo>
                    <a:pt x="363" y="1040"/>
                  </a:lnTo>
                  <a:lnTo>
                    <a:pt x="373" y="1041"/>
                  </a:lnTo>
                  <a:lnTo>
                    <a:pt x="386" y="1042"/>
                  </a:lnTo>
                  <a:lnTo>
                    <a:pt x="399" y="1043"/>
                  </a:lnTo>
                  <a:lnTo>
                    <a:pt x="399" y="10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710238" y="2339975"/>
              <a:ext cx="296863" cy="473075"/>
            </a:xfrm>
            <a:custGeom>
              <a:avLst/>
              <a:gdLst>
                <a:gd name="T0" fmla="*/ 235 w 747"/>
                <a:gd name="T1" fmla="*/ 817 h 1194"/>
                <a:gd name="T2" fmla="*/ 235 w 747"/>
                <a:gd name="T3" fmla="*/ 839 h 1194"/>
                <a:gd name="T4" fmla="*/ 239 w 747"/>
                <a:gd name="T5" fmla="*/ 880 h 1194"/>
                <a:gd name="T6" fmla="*/ 246 w 747"/>
                <a:gd name="T7" fmla="*/ 916 h 1194"/>
                <a:gd name="T8" fmla="*/ 256 w 747"/>
                <a:gd name="T9" fmla="*/ 948 h 1194"/>
                <a:gd name="T10" fmla="*/ 271 w 747"/>
                <a:gd name="T11" fmla="*/ 976 h 1194"/>
                <a:gd name="T12" fmla="*/ 292 w 747"/>
                <a:gd name="T13" fmla="*/ 997 h 1194"/>
                <a:gd name="T14" fmla="*/ 320 w 747"/>
                <a:gd name="T15" fmla="*/ 1012 h 1194"/>
                <a:gd name="T16" fmla="*/ 354 w 747"/>
                <a:gd name="T17" fmla="*/ 1020 h 1194"/>
                <a:gd name="T18" fmla="*/ 374 w 747"/>
                <a:gd name="T19" fmla="*/ 1021 h 1194"/>
                <a:gd name="T20" fmla="*/ 411 w 747"/>
                <a:gd name="T21" fmla="*/ 1016 h 1194"/>
                <a:gd name="T22" fmla="*/ 441 w 747"/>
                <a:gd name="T23" fmla="*/ 1005 h 1194"/>
                <a:gd name="T24" fmla="*/ 465 w 747"/>
                <a:gd name="T25" fmla="*/ 987 h 1194"/>
                <a:gd name="T26" fmla="*/ 484 w 747"/>
                <a:gd name="T27" fmla="*/ 963 h 1194"/>
                <a:gd name="T28" fmla="*/ 496 w 747"/>
                <a:gd name="T29" fmla="*/ 933 h 1194"/>
                <a:gd name="T30" fmla="*/ 505 w 747"/>
                <a:gd name="T31" fmla="*/ 898 h 1194"/>
                <a:gd name="T32" fmla="*/ 509 w 747"/>
                <a:gd name="T33" fmla="*/ 860 h 1194"/>
                <a:gd name="T34" fmla="*/ 512 w 747"/>
                <a:gd name="T35" fmla="*/ 817 h 1194"/>
                <a:gd name="T36" fmla="*/ 747 w 747"/>
                <a:gd name="T37" fmla="*/ 0 h 1194"/>
                <a:gd name="T38" fmla="*/ 747 w 747"/>
                <a:gd name="T39" fmla="*/ 817 h 1194"/>
                <a:gd name="T40" fmla="*/ 745 w 747"/>
                <a:gd name="T41" fmla="*/ 870 h 1194"/>
                <a:gd name="T42" fmla="*/ 739 w 747"/>
                <a:gd name="T43" fmla="*/ 919 h 1194"/>
                <a:gd name="T44" fmla="*/ 730 w 747"/>
                <a:gd name="T45" fmla="*/ 963 h 1194"/>
                <a:gd name="T46" fmla="*/ 716 w 747"/>
                <a:gd name="T47" fmla="*/ 1003 h 1194"/>
                <a:gd name="T48" fmla="*/ 699 w 747"/>
                <a:gd name="T49" fmla="*/ 1037 h 1194"/>
                <a:gd name="T50" fmla="*/ 680 w 747"/>
                <a:gd name="T51" fmla="*/ 1068 h 1194"/>
                <a:gd name="T52" fmla="*/ 658 w 747"/>
                <a:gd name="T53" fmla="*/ 1094 h 1194"/>
                <a:gd name="T54" fmla="*/ 632 w 747"/>
                <a:gd name="T55" fmla="*/ 1117 h 1194"/>
                <a:gd name="T56" fmla="*/ 605 w 747"/>
                <a:gd name="T57" fmla="*/ 1137 h 1194"/>
                <a:gd name="T58" fmla="*/ 576 w 747"/>
                <a:gd name="T59" fmla="*/ 1153 h 1194"/>
                <a:gd name="T60" fmla="*/ 545 w 747"/>
                <a:gd name="T61" fmla="*/ 1167 h 1194"/>
                <a:gd name="T62" fmla="*/ 513 w 747"/>
                <a:gd name="T63" fmla="*/ 1178 h 1194"/>
                <a:gd name="T64" fmla="*/ 479 w 747"/>
                <a:gd name="T65" fmla="*/ 1186 h 1194"/>
                <a:gd name="T66" fmla="*/ 409 w 747"/>
                <a:gd name="T67" fmla="*/ 1194 h 1194"/>
                <a:gd name="T68" fmla="*/ 374 w 747"/>
                <a:gd name="T69" fmla="*/ 1194 h 1194"/>
                <a:gd name="T70" fmla="*/ 303 w 747"/>
                <a:gd name="T71" fmla="*/ 1192 h 1194"/>
                <a:gd name="T72" fmla="*/ 234 w 747"/>
                <a:gd name="T73" fmla="*/ 1180 h 1194"/>
                <a:gd name="T74" fmla="*/ 202 w 747"/>
                <a:gd name="T75" fmla="*/ 1170 h 1194"/>
                <a:gd name="T76" fmla="*/ 171 w 747"/>
                <a:gd name="T77" fmla="*/ 1158 h 1194"/>
                <a:gd name="T78" fmla="*/ 142 w 747"/>
                <a:gd name="T79" fmla="*/ 1142 h 1194"/>
                <a:gd name="T80" fmla="*/ 115 w 747"/>
                <a:gd name="T81" fmla="*/ 1123 h 1194"/>
                <a:gd name="T82" fmla="*/ 89 w 747"/>
                <a:gd name="T83" fmla="*/ 1101 h 1194"/>
                <a:gd name="T84" fmla="*/ 67 w 747"/>
                <a:gd name="T85" fmla="*/ 1074 h 1194"/>
                <a:gd name="T86" fmla="*/ 48 w 747"/>
                <a:gd name="T87" fmla="*/ 1043 h 1194"/>
                <a:gd name="T88" fmla="*/ 31 w 747"/>
                <a:gd name="T89" fmla="*/ 1008 h 1194"/>
                <a:gd name="T90" fmla="*/ 17 w 747"/>
                <a:gd name="T91" fmla="*/ 969 h 1194"/>
                <a:gd name="T92" fmla="*/ 8 w 747"/>
                <a:gd name="T93" fmla="*/ 924 h 1194"/>
                <a:gd name="T94" fmla="*/ 1 w 747"/>
                <a:gd name="T95" fmla="*/ 873 h 1194"/>
                <a:gd name="T96" fmla="*/ 0 w 747"/>
                <a:gd name="T97" fmla="*/ 817 h 1194"/>
                <a:gd name="T98" fmla="*/ 235 w 747"/>
                <a:gd name="T9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1194">
                  <a:moveTo>
                    <a:pt x="235" y="0"/>
                  </a:moveTo>
                  <a:lnTo>
                    <a:pt x="235" y="817"/>
                  </a:lnTo>
                  <a:lnTo>
                    <a:pt x="235" y="817"/>
                  </a:lnTo>
                  <a:lnTo>
                    <a:pt x="235" y="839"/>
                  </a:lnTo>
                  <a:lnTo>
                    <a:pt x="237" y="860"/>
                  </a:lnTo>
                  <a:lnTo>
                    <a:pt x="239" y="880"/>
                  </a:lnTo>
                  <a:lnTo>
                    <a:pt x="241" y="898"/>
                  </a:lnTo>
                  <a:lnTo>
                    <a:pt x="246" y="916"/>
                  </a:lnTo>
                  <a:lnTo>
                    <a:pt x="251" y="933"/>
                  </a:lnTo>
                  <a:lnTo>
                    <a:pt x="256" y="948"/>
                  </a:lnTo>
                  <a:lnTo>
                    <a:pt x="263" y="963"/>
                  </a:lnTo>
                  <a:lnTo>
                    <a:pt x="271" y="976"/>
                  </a:lnTo>
                  <a:lnTo>
                    <a:pt x="282" y="987"/>
                  </a:lnTo>
                  <a:lnTo>
                    <a:pt x="292" y="997"/>
                  </a:lnTo>
                  <a:lnTo>
                    <a:pt x="305" y="1005"/>
                  </a:lnTo>
                  <a:lnTo>
                    <a:pt x="320" y="1012"/>
                  </a:lnTo>
                  <a:lnTo>
                    <a:pt x="336" y="1016"/>
                  </a:lnTo>
                  <a:lnTo>
                    <a:pt x="354" y="1020"/>
                  </a:lnTo>
                  <a:lnTo>
                    <a:pt x="374" y="1021"/>
                  </a:lnTo>
                  <a:lnTo>
                    <a:pt x="374" y="1021"/>
                  </a:lnTo>
                  <a:lnTo>
                    <a:pt x="393" y="1020"/>
                  </a:lnTo>
                  <a:lnTo>
                    <a:pt x="411" y="1016"/>
                  </a:lnTo>
                  <a:lnTo>
                    <a:pt x="427" y="1012"/>
                  </a:lnTo>
                  <a:lnTo>
                    <a:pt x="441" y="1005"/>
                  </a:lnTo>
                  <a:lnTo>
                    <a:pt x="454" y="997"/>
                  </a:lnTo>
                  <a:lnTo>
                    <a:pt x="465" y="987"/>
                  </a:lnTo>
                  <a:lnTo>
                    <a:pt x="476" y="976"/>
                  </a:lnTo>
                  <a:lnTo>
                    <a:pt x="484" y="963"/>
                  </a:lnTo>
                  <a:lnTo>
                    <a:pt x="491" y="948"/>
                  </a:lnTo>
                  <a:lnTo>
                    <a:pt x="496" y="933"/>
                  </a:lnTo>
                  <a:lnTo>
                    <a:pt x="501" y="916"/>
                  </a:lnTo>
                  <a:lnTo>
                    <a:pt x="505" y="898"/>
                  </a:lnTo>
                  <a:lnTo>
                    <a:pt x="508" y="880"/>
                  </a:lnTo>
                  <a:lnTo>
                    <a:pt x="509" y="860"/>
                  </a:lnTo>
                  <a:lnTo>
                    <a:pt x="510" y="839"/>
                  </a:lnTo>
                  <a:lnTo>
                    <a:pt x="512" y="817"/>
                  </a:lnTo>
                  <a:lnTo>
                    <a:pt x="512" y="0"/>
                  </a:lnTo>
                  <a:lnTo>
                    <a:pt x="747" y="0"/>
                  </a:lnTo>
                  <a:lnTo>
                    <a:pt x="747" y="817"/>
                  </a:lnTo>
                  <a:lnTo>
                    <a:pt x="747" y="817"/>
                  </a:lnTo>
                  <a:lnTo>
                    <a:pt x="747" y="845"/>
                  </a:lnTo>
                  <a:lnTo>
                    <a:pt x="745" y="870"/>
                  </a:lnTo>
                  <a:lnTo>
                    <a:pt x="742" y="896"/>
                  </a:lnTo>
                  <a:lnTo>
                    <a:pt x="739" y="919"/>
                  </a:lnTo>
                  <a:lnTo>
                    <a:pt x="734" y="942"/>
                  </a:lnTo>
                  <a:lnTo>
                    <a:pt x="730" y="963"/>
                  </a:lnTo>
                  <a:lnTo>
                    <a:pt x="723" y="983"/>
                  </a:lnTo>
                  <a:lnTo>
                    <a:pt x="716" y="1003"/>
                  </a:lnTo>
                  <a:lnTo>
                    <a:pt x="708" y="1020"/>
                  </a:lnTo>
                  <a:lnTo>
                    <a:pt x="699" y="1037"/>
                  </a:lnTo>
                  <a:lnTo>
                    <a:pt x="690" y="1052"/>
                  </a:lnTo>
                  <a:lnTo>
                    <a:pt x="680" y="1068"/>
                  </a:lnTo>
                  <a:lnTo>
                    <a:pt x="669" y="1081"/>
                  </a:lnTo>
                  <a:lnTo>
                    <a:pt x="658" y="1094"/>
                  </a:lnTo>
                  <a:lnTo>
                    <a:pt x="645" y="1107"/>
                  </a:lnTo>
                  <a:lnTo>
                    <a:pt x="632" y="1117"/>
                  </a:lnTo>
                  <a:lnTo>
                    <a:pt x="619" y="1128"/>
                  </a:lnTo>
                  <a:lnTo>
                    <a:pt x="605" y="1137"/>
                  </a:lnTo>
                  <a:lnTo>
                    <a:pt x="590" y="1146"/>
                  </a:lnTo>
                  <a:lnTo>
                    <a:pt x="576" y="1153"/>
                  </a:lnTo>
                  <a:lnTo>
                    <a:pt x="560" y="1160"/>
                  </a:lnTo>
                  <a:lnTo>
                    <a:pt x="545" y="1167"/>
                  </a:lnTo>
                  <a:lnTo>
                    <a:pt x="529" y="1173"/>
                  </a:lnTo>
                  <a:lnTo>
                    <a:pt x="513" y="1178"/>
                  </a:lnTo>
                  <a:lnTo>
                    <a:pt x="496" y="1181"/>
                  </a:lnTo>
                  <a:lnTo>
                    <a:pt x="479" y="1186"/>
                  </a:lnTo>
                  <a:lnTo>
                    <a:pt x="444" y="1191"/>
                  </a:lnTo>
                  <a:lnTo>
                    <a:pt x="409" y="1194"/>
                  </a:lnTo>
                  <a:lnTo>
                    <a:pt x="374" y="1194"/>
                  </a:lnTo>
                  <a:lnTo>
                    <a:pt x="374" y="1194"/>
                  </a:lnTo>
                  <a:lnTo>
                    <a:pt x="338" y="1194"/>
                  </a:lnTo>
                  <a:lnTo>
                    <a:pt x="303" y="1192"/>
                  </a:lnTo>
                  <a:lnTo>
                    <a:pt x="268" y="1187"/>
                  </a:lnTo>
                  <a:lnTo>
                    <a:pt x="234" y="1180"/>
                  </a:lnTo>
                  <a:lnTo>
                    <a:pt x="218" y="1175"/>
                  </a:lnTo>
                  <a:lnTo>
                    <a:pt x="202" y="1170"/>
                  </a:lnTo>
                  <a:lnTo>
                    <a:pt x="186" y="1164"/>
                  </a:lnTo>
                  <a:lnTo>
                    <a:pt x="171" y="1158"/>
                  </a:lnTo>
                  <a:lnTo>
                    <a:pt x="155" y="1150"/>
                  </a:lnTo>
                  <a:lnTo>
                    <a:pt x="142" y="1142"/>
                  </a:lnTo>
                  <a:lnTo>
                    <a:pt x="128" y="1134"/>
                  </a:lnTo>
                  <a:lnTo>
                    <a:pt x="115" y="1123"/>
                  </a:lnTo>
                  <a:lnTo>
                    <a:pt x="102" y="1113"/>
                  </a:lnTo>
                  <a:lnTo>
                    <a:pt x="89" y="1101"/>
                  </a:lnTo>
                  <a:lnTo>
                    <a:pt x="78" y="1088"/>
                  </a:lnTo>
                  <a:lnTo>
                    <a:pt x="67" y="1074"/>
                  </a:lnTo>
                  <a:lnTo>
                    <a:pt x="57" y="1059"/>
                  </a:lnTo>
                  <a:lnTo>
                    <a:pt x="48" y="1043"/>
                  </a:lnTo>
                  <a:lnTo>
                    <a:pt x="39" y="1027"/>
                  </a:lnTo>
                  <a:lnTo>
                    <a:pt x="31" y="1008"/>
                  </a:lnTo>
                  <a:lnTo>
                    <a:pt x="24" y="989"/>
                  </a:lnTo>
                  <a:lnTo>
                    <a:pt x="17" y="969"/>
                  </a:lnTo>
                  <a:lnTo>
                    <a:pt x="13" y="947"/>
                  </a:lnTo>
                  <a:lnTo>
                    <a:pt x="8" y="924"/>
                  </a:lnTo>
                  <a:lnTo>
                    <a:pt x="5" y="899"/>
                  </a:lnTo>
                  <a:lnTo>
                    <a:pt x="1" y="873"/>
                  </a:lnTo>
                  <a:lnTo>
                    <a:pt x="0" y="846"/>
                  </a:lnTo>
                  <a:lnTo>
                    <a:pt x="0" y="817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9302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1854574695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264664304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978876138"/>
      </p:ext>
    </p:extLst>
  </p:cSld>
  <p:clrMapOvr>
    <a:masterClrMapping/>
  </p:clrMapOvr>
  <p:transition advClick="0" advTm="1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657986560"/>
      </p:ext>
    </p:extLst>
  </p:cSld>
  <p:clrMapOvr>
    <a:masterClrMapping/>
  </p:clrMapOvr>
  <p:transition advClick="0" advTm="1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080353807"/>
      </p:ext>
    </p:extLst>
  </p:cSld>
  <p:clrMapOvr>
    <a:masterClrMapping/>
  </p:clrMapOvr>
  <p:transition advClick="0" advTm="1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033805"/>
      </p:ext>
    </p:extLst>
  </p:cSld>
  <p:clrMapOvr>
    <a:masterClrMapping/>
  </p:clrMapOvr>
  <p:transition advClick="0" advTm="1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37982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7C155D-716D-489B-86ED-43D898F6F809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1BA3701-793D-452D-854E-208E2EC97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90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3"/>
          <p:cNvSpPr>
            <a:spLocks noChangeArrowheads="1"/>
          </p:cNvSpPr>
          <p:nvPr userDrawn="1"/>
        </p:nvSpPr>
        <p:spPr bwMode="auto">
          <a:xfrm>
            <a:off x="241300" y="240000"/>
            <a:ext cx="11712016" cy="37393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241301"/>
            <a:ext cx="11713633" cy="37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200" cap="all" baseline="0"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1954265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3"/>
          <p:cNvSpPr>
            <a:spLocks noChangeArrowheads="1"/>
          </p:cNvSpPr>
          <p:nvPr userDrawn="1"/>
        </p:nvSpPr>
        <p:spPr bwMode="auto">
          <a:xfrm>
            <a:off x="241300" y="240000"/>
            <a:ext cx="11712016" cy="37393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241301"/>
            <a:ext cx="11713633" cy="37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200" cap="all" baseline="0"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626962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4182534" y="3107267"/>
            <a:ext cx="3826935" cy="643467"/>
            <a:chOff x="3136900" y="2330450"/>
            <a:chExt cx="2870201" cy="48260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136900" y="2339975"/>
              <a:ext cx="296863" cy="463550"/>
            </a:xfrm>
            <a:custGeom>
              <a:avLst/>
              <a:gdLst>
                <a:gd name="T0" fmla="*/ 748 w 748"/>
                <a:gd name="T1" fmla="*/ 0 h 1172"/>
                <a:gd name="T2" fmla="*/ 748 w 748"/>
                <a:gd name="T3" fmla="*/ 194 h 1172"/>
                <a:gd name="T4" fmla="*/ 492 w 748"/>
                <a:gd name="T5" fmla="*/ 194 h 1172"/>
                <a:gd name="T6" fmla="*/ 492 w 748"/>
                <a:gd name="T7" fmla="*/ 1172 h 1172"/>
                <a:gd name="T8" fmla="*/ 255 w 748"/>
                <a:gd name="T9" fmla="*/ 1172 h 1172"/>
                <a:gd name="T10" fmla="*/ 255 w 748"/>
                <a:gd name="T11" fmla="*/ 194 h 1172"/>
                <a:gd name="T12" fmla="*/ 0 w 748"/>
                <a:gd name="T13" fmla="*/ 194 h 1172"/>
                <a:gd name="T14" fmla="*/ 0 w 748"/>
                <a:gd name="T15" fmla="*/ 0 h 1172"/>
                <a:gd name="T16" fmla="*/ 748 w 748"/>
                <a:gd name="T1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1172">
                  <a:moveTo>
                    <a:pt x="748" y="0"/>
                  </a:moveTo>
                  <a:lnTo>
                    <a:pt x="748" y="194"/>
                  </a:lnTo>
                  <a:lnTo>
                    <a:pt x="492" y="194"/>
                  </a:lnTo>
                  <a:lnTo>
                    <a:pt x="492" y="1172"/>
                  </a:lnTo>
                  <a:lnTo>
                    <a:pt x="255" y="1172"/>
                  </a:lnTo>
                  <a:lnTo>
                    <a:pt x="255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465513" y="2339975"/>
              <a:ext cx="296863" cy="463550"/>
            </a:xfrm>
            <a:custGeom>
              <a:avLst/>
              <a:gdLst>
                <a:gd name="T0" fmla="*/ 0 w 748"/>
                <a:gd name="T1" fmla="*/ 0 h 1172"/>
                <a:gd name="T2" fmla="*/ 237 w 748"/>
                <a:gd name="T3" fmla="*/ 0 h 1172"/>
                <a:gd name="T4" fmla="*/ 237 w 748"/>
                <a:gd name="T5" fmla="*/ 448 h 1172"/>
                <a:gd name="T6" fmla="*/ 513 w 748"/>
                <a:gd name="T7" fmla="*/ 448 h 1172"/>
                <a:gd name="T8" fmla="*/ 513 w 748"/>
                <a:gd name="T9" fmla="*/ 0 h 1172"/>
                <a:gd name="T10" fmla="*/ 748 w 748"/>
                <a:gd name="T11" fmla="*/ 0 h 1172"/>
                <a:gd name="T12" fmla="*/ 748 w 748"/>
                <a:gd name="T13" fmla="*/ 1172 h 1172"/>
                <a:gd name="T14" fmla="*/ 513 w 748"/>
                <a:gd name="T15" fmla="*/ 1172 h 1172"/>
                <a:gd name="T16" fmla="*/ 513 w 748"/>
                <a:gd name="T17" fmla="*/ 652 h 1172"/>
                <a:gd name="T18" fmla="*/ 237 w 748"/>
                <a:gd name="T19" fmla="*/ 652 h 1172"/>
                <a:gd name="T20" fmla="*/ 237 w 748"/>
                <a:gd name="T21" fmla="*/ 1172 h 1172"/>
                <a:gd name="T22" fmla="*/ 0 w 748"/>
                <a:gd name="T23" fmla="*/ 1172 h 1172"/>
                <a:gd name="T24" fmla="*/ 0 w 748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172">
                  <a:moveTo>
                    <a:pt x="0" y="0"/>
                  </a:moveTo>
                  <a:lnTo>
                    <a:pt x="237" y="0"/>
                  </a:lnTo>
                  <a:lnTo>
                    <a:pt x="237" y="448"/>
                  </a:lnTo>
                  <a:lnTo>
                    <a:pt x="513" y="448"/>
                  </a:lnTo>
                  <a:lnTo>
                    <a:pt x="513" y="0"/>
                  </a:lnTo>
                  <a:lnTo>
                    <a:pt x="748" y="0"/>
                  </a:lnTo>
                  <a:lnTo>
                    <a:pt x="748" y="1172"/>
                  </a:lnTo>
                  <a:lnTo>
                    <a:pt x="513" y="1172"/>
                  </a:lnTo>
                  <a:lnTo>
                    <a:pt x="513" y="652"/>
                  </a:lnTo>
                  <a:lnTo>
                    <a:pt x="237" y="652"/>
                  </a:lnTo>
                  <a:lnTo>
                    <a:pt x="237" y="1172"/>
                  </a:lnTo>
                  <a:lnTo>
                    <a:pt x="0" y="1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3790950" y="2339975"/>
              <a:ext cx="361950" cy="463550"/>
            </a:xfrm>
            <a:custGeom>
              <a:avLst/>
              <a:gdLst>
                <a:gd name="T0" fmla="*/ 311 w 912"/>
                <a:gd name="T1" fmla="*/ 0 h 1172"/>
                <a:gd name="T2" fmla="*/ 602 w 912"/>
                <a:gd name="T3" fmla="*/ 0 h 1172"/>
                <a:gd name="T4" fmla="*/ 912 w 912"/>
                <a:gd name="T5" fmla="*/ 1172 h 1172"/>
                <a:gd name="T6" fmla="*/ 666 w 912"/>
                <a:gd name="T7" fmla="*/ 1172 h 1172"/>
                <a:gd name="T8" fmla="*/ 613 w 912"/>
                <a:gd name="T9" fmla="*/ 924 h 1172"/>
                <a:gd name="T10" fmla="*/ 301 w 912"/>
                <a:gd name="T11" fmla="*/ 924 h 1172"/>
                <a:gd name="T12" fmla="*/ 247 w 912"/>
                <a:gd name="T13" fmla="*/ 1172 h 1172"/>
                <a:gd name="T14" fmla="*/ 0 w 912"/>
                <a:gd name="T15" fmla="*/ 1172 h 1172"/>
                <a:gd name="T16" fmla="*/ 311 w 912"/>
                <a:gd name="T17" fmla="*/ 0 h 1172"/>
                <a:gd name="T18" fmla="*/ 342 w 912"/>
                <a:gd name="T19" fmla="*/ 730 h 1172"/>
                <a:gd name="T20" fmla="*/ 571 w 912"/>
                <a:gd name="T21" fmla="*/ 730 h 1172"/>
                <a:gd name="T22" fmla="*/ 458 w 912"/>
                <a:gd name="T23" fmla="*/ 204 h 1172"/>
                <a:gd name="T24" fmla="*/ 455 w 912"/>
                <a:gd name="T25" fmla="*/ 204 h 1172"/>
                <a:gd name="T26" fmla="*/ 342 w 912"/>
                <a:gd name="T27" fmla="*/ 73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2" h="1172">
                  <a:moveTo>
                    <a:pt x="311" y="0"/>
                  </a:moveTo>
                  <a:lnTo>
                    <a:pt x="602" y="0"/>
                  </a:lnTo>
                  <a:lnTo>
                    <a:pt x="912" y="1172"/>
                  </a:lnTo>
                  <a:lnTo>
                    <a:pt x="666" y="1172"/>
                  </a:lnTo>
                  <a:lnTo>
                    <a:pt x="613" y="924"/>
                  </a:lnTo>
                  <a:lnTo>
                    <a:pt x="301" y="924"/>
                  </a:lnTo>
                  <a:lnTo>
                    <a:pt x="247" y="1172"/>
                  </a:lnTo>
                  <a:lnTo>
                    <a:pt x="0" y="1172"/>
                  </a:lnTo>
                  <a:lnTo>
                    <a:pt x="311" y="0"/>
                  </a:lnTo>
                  <a:close/>
                  <a:moveTo>
                    <a:pt x="342" y="730"/>
                  </a:moveTo>
                  <a:lnTo>
                    <a:pt x="571" y="730"/>
                  </a:lnTo>
                  <a:lnTo>
                    <a:pt x="458" y="204"/>
                  </a:lnTo>
                  <a:lnTo>
                    <a:pt x="455" y="204"/>
                  </a:lnTo>
                  <a:lnTo>
                    <a:pt x="342" y="7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1475" y="2339975"/>
              <a:ext cx="309563" cy="463550"/>
            </a:xfrm>
            <a:custGeom>
              <a:avLst/>
              <a:gdLst>
                <a:gd name="T0" fmla="*/ 271 w 777"/>
                <a:gd name="T1" fmla="*/ 0 h 1172"/>
                <a:gd name="T2" fmla="*/ 557 w 777"/>
                <a:gd name="T3" fmla="*/ 803 h 1172"/>
                <a:gd name="T4" fmla="*/ 560 w 777"/>
                <a:gd name="T5" fmla="*/ 803 h 1172"/>
                <a:gd name="T6" fmla="*/ 560 w 777"/>
                <a:gd name="T7" fmla="*/ 0 h 1172"/>
                <a:gd name="T8" fmla="*/ 777 w 777"/>
                <a:gd name="T9" fmla="*/ 0 h 1172"/>
                <a:gd name="T10" fmla="*/ 777 w 777"/>
                <a:gd name="T11" fmla="*/ 1172 h 1172"/>
                <a:gd name="T12" fmla="*/ 508 w 777"/>
                <a:gd name="T13" fmla="*/ 1172 h 1172"/>
                <a:gd name="T14" fmla="*/ 219 w 777"/>
                <a:gd name="T15" fmla="*/ 352 h 1172"/>
                <a:gd name="T16" fmla="*/ 216 w 777"/>
                <a:gd name="T17" fmla="*/ 352 h 1172"/>
                <a:gd name="T18" fmla="*/ 216 w 777"/>
                <a:gd name="T19" fmla="*/ 1172 h 1172"/>
                <a:gd name="T20" fmla="*/ 0 w 777"/>
                <a:gd name="T21" fmla="*/ 1172 h 1172"/>
                <a:gd name="T22" fmla="*/ 0 w 777"/>
                <a:gd name="T23" fmla="*/ 0 h 1172"/>
                <a:gd name="T24" fmla="*/ 271 w 777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1172">
                  <a:moveTo>
                    <a:pt x="271" y="0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60" y="0"/>
                  </a:lnTo>
                  <a:lnTo>
                    <a:pt x="777" y="0"/>
                  </a:lnTo>
                  <a:lnTo>
                    <a:pt x="777" y="1172"/>
                  </a:lnTo>
                  <a:lnTo>
                    <a:pt x="508" y="1172"/>
                  </a:lnTo>
                  <a:lnTo>
                    <a:pt x="219" y="352"/>
                  </a:lnTo>
                  <a:lnTo>
                    <a:pt x="216" y="352"/>
                  </a:lnTo>
                  <a:lnTo>
                    <a:pt x="21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543425" y="2339975"/>
              <a:ext cx="330200" cy="463550"/>
            </a:xfrm>
            <a:custGeom>
              <a:avLst/>
              <a:gdLst>
                <a:gd name="T0" fmla="*/ 236 w 830"/>
                <a:gd name="T1" fmla="*/ 0 h 1172"/>
                <a:gd name="T2" fmla="*/ 236 w 830"/>
                <a:gd name="T3" fmla="*/ 470 h 1172"/>
                <a:gd name="T4" fmla="*/ 240 w 830"/>
                <a:gd name="T5" fmla="*/ 470 h 1172"/>
                <a:gd name="T6" fmla="*/ 538 w 830"/>
                <a:gd name="T7" fmla="*/ 0 h 1172"/>
                <a:gd name="T8" fmla="*/ 794 w 830"/>
                <a:gd name="T9" fmla="*/ 0 h 1172"/>
                <a:gd name="T10" fmla="*/ 475 w 830"/>
                <a:gd name="T11" fmla="*/ 502 h 1172"/>
                <a:gd name="T12" fmla="*/ 830 w 830"/>
                <a:gd name="T13" fmla="*/ 1172 h 1172"/>
                <a:gd name="T14" fmla="*/ 565 w 830"/>
                <a:gd name="T15" fmla="*/ 1172 h 1172"/>
                <a:gd name="T16" fmla="*/ 323 w 830"/>
                <a:gd name="T17" fmla="*/ 690 h 1172"/>
                <a:gd name="T18" fmla="*/ 236 w 830"/>
                <a:gd name="T19" fmla="*/ 824 h 1172"/>
                <a:gd name="T20" fmla="*/ 236 w 830"/>
                <a:gd name="T21" fmla="*/ 1172 h 1172"/>
                <a:gd name="T22" fmla="*/ 0 w 830"/>
                <a:gd name="T23" fmla="*/ 1172 h 1172"/>
                <a:gd name="T24" fmla="*/ 0 w 830"/>
                <a:gd name="T25" fmla="*/ 0 h 1172"/>
                <a:gd name="T26" fmla="*/ 236 w 830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0" h="1172">
                  <a:moveTo>
                    <a:pt x="236" y="0"/>
                  </a:moveTo>
                  <a:lnTo>
                    <a:pt x="236" y="470"/>
                  </a:lnTo>
                  <a:lnTo>
                    <a:pt x="240" y="470"/>
                  </a:lnTo>
                  <a:lnTo>
                    <a:pt x="538" y="0"/>
                  </a:lnTo>
                  <a:lnTo>
                    <a:pt x="794" y="0"/>
                  </a:lnTo>
                  <a:lnTo>
                    <a:pt x="475" y="502"/>
                  </a:lnTo>
                  <a:lnTo>
                    <a:pt x="830" y="1172"/>
                  </a:lnTo>
                  <a:lnTo>
                    <a:pt x="565" y="1172"/>
                  </a:lnTo>
                  <a:lnTo>
                    <a:pt x="323" y="690"/>
                  </a:lnTo>
                  <a:lnTo>
                    <a:pt x="236" y="824"/>
                  </a:lnTo>
                  <a:lnTo>
                    <a:pt x="23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018088" y="2339975"/>
              <a:ext cx="334963" cy="463550"/>
            </a:xfrm>
            <a:custGeom>
              <a:avLst/>
              <a:gdLst>
                <a:gd name="T0" fmla="*/ 265 w 843"/>
                <a:gd name="T1" fmla="*/ 0 h 1172"/>
                <a:gd name="T2" fmla="*/ 420 w 843"/>
                <a:gd name="T3" fmla="*/ 453 h 1172"/>
                <a:gd name="T4" fmla="*/ 423 w 843"/>
                <a:gd name="T5" fmla="*/ 453 h 1172"/>
                <a:gd name="T6" fmla="*/ 588 w 843"/>
                <a:gd name="T7" fmla="*/ 0 h 1172"/>
                <a:gd name="T8" fmla="*/ 843 w 843"/>
                <a:gd name="T9" fmla="*/ 0 h 1172"/>
                <a:gd name="T10" fmla="*/ 540 w 843"/>
                <a:gd name="T11" fmla="*/ 710 h 1172"/>
                <a:gd name="T12" fmla="*/ 540 w 843"/>
                <a:gd name="T13" fmla="*/ 1172 h 1172"/>
                <a:gd name="T14" fmla="*/ 304 w 843"/>
                <a:gd name="T15" fmla="*/ 1172 h 1172"/>
                <a:gd name="T16" fmla="*/ 304 w 843"/>
                <a:gd name="T17" fmla="*/ 710 h 1172"/>
                <a:gd name="T18" fmla="*/ 0 w 843"/>
                <a:gd name="T19" fmla="*/ 0 h 1172"/>
                <a:gd name="T20" fmla="*/ 265 w 843"/>
                <a:gd name="T2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1172">
                  <a:moveTo>
                    <a:pt x="265" y="0"/>
                  </a:moveTo>
                  <a:lnTo>
                    <a:pt x="420" y="453"/>
                  </a:lnTo>
                  <a:lnTo>
                    <a:pt x="423" y="453"/>
                  </a:lnTo>
                  <a:lnTo>
                    <a:pt x="588" y="0"/>
                  </a:lnTo>
                  <a:lnTo>
                    <a:pt x="843" y="0"/>
                  </a:lnTo>
                  <a:lnTo>
                    <a:pt x="540" y="710"/>
                  </a:lnTo>
                  <a:lnTo>
                    <a:pt x="540" y="1172"/>
                  </a:lnTo>
                  <a:lnTo>
                    <a:pt x="304" y="1172"/>
                  </a:lnTo>
                  <a:lnTo>
                    <a:pt x="304" y="710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353050" y="2330450"/>
              <a:ext cx="315913" cy="482600"/>
            </a:xfrm>
            <a:custGeom>
              <a:avLst/>
              <a:gdLst>
                <a:gd name="T0" fmla="*/ 462 w 797"/>
                <a:gd name="T1" fmla="*/ 2 h 1216"/>
                <a:gd name="T2" fmla="*/ 567 w 797"/>
                <a:gd name="T3" fmla="*/ 26 h 1216"/>
                <a:gd name="T4" fmla="*/ 648 w 797"/>
                <a:gd name="T5" fmla="*/ 68 h 1216"/>
                <a:gd name="T6" fmla="*/ 707 w 797"/>
                <a:gd name="T7" fmla="*/ 132 h 1216"/>
                <a:gd name="T8" fmla="*/ 749 w 797"/>
                <a:gd name="T9" fmla="*/ 212 h 1216"/>
                <a:gd name="T10" fmla="*/ 776 w 797"/>
                <a:gd name="T11" fmla="*/ 309 h 1216"/>
                <a:gd name="T12" fmla="*/ 791 w 797"/>
                <a:gd name="T13" fmla="*/ 420 h 1216"/>
                <a:gd name="T14" fmla="*/ 797 w 797"/>
                <a:gd name="T15" fmla="*/ 608 h 1216"/>
                <a:gd name="T16" fmla="*/ 789 w 797"/>
                <a:gd name="T17" fmla="*/ 825 h 1216"/>
                <a:gd name="T18" fmla="*/ 771 w 797"/>
                <a:gd name="T19" fmla="*/ 933 h 1216"/>
                <a:gd name="T20" fmla="*/ 741 w 797"/>
                <a:gd name="T21" fmla="*/ 1025 h 1216"/>
                <a:gd name="T22" fmla="*/ 695 w 797"/>
                <a:gd name="T23" fmla="*/ 1101 h 1216"/>
                <a:gd name="T24" fmla="*/ 630 w 797"/>
                <a:gd name="T25" fmla="*/ 1160 h 1216"/>
                <a:gd name="T26" fmla="*/ 543 w 797"/>
                <a:gd name="T27" fmla="*/ 1199 h 1216"/>
                <a:gd name="T28" fmla="*/ 431 w 797"/>
                <a:gd name="T29" fmla="*/ 1216 h 1216"/>
                <a:gd name="T30" fmla="*/ 336 w 797"/>
                <a:gd name="T31" fmla="*/ 1214 h 1216"/>
                <a:gd name="T32" fmla="*/ 231 w 797"/>
                <a:gd name="T33" fmla="*/ 1190 h 1216"/>
                <a:gd name="T34" fmla="*/ 150 w 797"/>
                <a:gd name="T35" fmla="*/ 1148 h 1216"/>
                <a:gd name="T36" fmla="*/ 89 w 797"/>
                <a:gd name="T37" fmla="*/ 1084 h 1216"/>
                <a:gd name="T38" fmla="*/ 47 w 797"/>
                <a:gd name="T39" fmla="*/ 1004 h 1216"/>
                <a:gd name="T40" fmla="*/ 22 w 797"/>
                <a:gd name="T41" fmla="*/ 907 h 1216"/>
                <a:gd name="T42" fmla="*/ 7 w 797"/>
                <a:gd name="T43" fmla="*/ 796 h 1216"/>
                <a:gd name="T44" fmla="*/ 0 w 797"/>
                <a:gd name="T45" fmla="*/ 608 h 1216"/>
                <a:gd name="T46" fmla="*/ 9 w 797"/>
                <a:gd name="T47" fmla="*/ 391 h 1216"/>
                <a:gd name="T48" fmla="*/ 27 w 797"/>
                <a:gd name="T49" fmla="*/ 283 h 1216"/>
                <a:gd name="T50" fmla="*/ 57 w 797"/>
                <a:gd name="T51" fmla="*/ 191 h 1216"/>
                <a:gd name="T52" fmla="*/ 103 w 797"/>
                <a:gd name="T53" fmla="*/ 115 h 1216"/>
                <a:gd name="T54" fmla="*/ 168 w 797"/>
                <a:gd name="T55" fmla="*/ 56 h 1216"/>
                <a:gd name="T56" fmla="*/ 254 w 797"/>
                <a:gd name="T57" fmla="*/ 17 h 1216"/>
                <a:gd name="T58" fmla="*/ 366 w 797"/>
                <a:gd name="T59" fmla="*/ 0 h 1216"/>
                <a:gd name="T60" fmla="*/ 399 w 797"/>
                <a:gd name="T61" fmla="*/ 1043 h 1216"/>
                <a:gd name="T62" fmla="*/ 445 w 797"/>
                <a:gd name="T63" fmla="*/ 1037 h 1216"/>
                <a:gd name="T64" fmla="*/ 482 w 797"/>
                <a:gd name="T65" fmla="*/ 1019 h 1216"/>
                <a:gd name="T66" fmla="*/ 511 w 797"/>
                <a:gd name="T67" fmla="*/ 989 h 1216"/>
                <a:gd name="T68" fmla="*/ 532 w 797"/>
                <a:gd name="T69" fmla="*/ 943 h 1216"/>
                <a:gd name="T70" fmla="*/ 556 w 797"/>
                <a:gd name="T71" fmla="*/ 809 h 1216"/>
                <a:gd name="T72" fmla="*/ 561 w 797"/>
                <a:gd name="T73" fmla="*/ 608 h 1216"/>
                <a:gd name="T74" fmla="*/ 558 w 797"/>
                <a:gd name="T75" fmla="*/ 451 h 1216"/>
                <a:gd name="T76" fmla="*/ 540 w 797"/>
                <a:gd name="T77" fmla="*/ 301 h 1216"/>
                <a:gd name="T78" fmla="*/ 517 w 797"/>
                <a:gd name="T79" fmla="*/ 238 h 1216"/>
                <a:gd name="T80" fmla="*/ 491 w 797"/>
                <a:gd name="T81" fmla="*/ 204 h 1216"/>
                <a:gd name="T82" fmla="*/ 456 w 797"/>
                <a:gd name="T83" fmla="*/ 182 h 1216"/>
                <a:gd name="T84" fmla="*/ 412 w 797"/>
                <a:gd name="T85" fmla="*/ 174 h 1216"/>
                <a:gd name="T86" fmla="*/ 373 w 797"/>
                <a:gd name="T87" fmla="*/ 175 h 1216"/>
                <a:gd name="T88" fmla="*/ 332 w 797"/>
                <a:gd name="T89" fmla="*/ 187 h 1216"/>
                <a:gd name="T90" fmla="*/ 299 w 797"/>
                <a:gd name="T91" fmla="*/ 211 h 1216"/>
                <a:gd name="T92" fmla="*/ 275 w 797"/>
                <a:gd name="T93" fmla="*/ 249 h 1216"/>
                <a:gd name="T94" fmla="*/ 252 w 797"/>
                <a:gd name="T95" fmla="*/ 333 h 1216"/>
                <a:gd name="T96" fmla="*/ 238 w 797"/>
                <a:gd name="T97" fmla="*/ 499 h 1216"/>
                <a:gd name="T98" fmla="*/ 237 w 797"/>
                <a:gd name="T99" fmla="*/ 665 h 1216"/>
                <a:gd name="T100" fmla="*/ 246 w 797"/>
                <a:gd name="T101" fmla="*/ 848 h 1216"/>
                <a:gd name="T102" fmla="*/ 270 w 797"/>
                <a:gd name="T103" fmla="*/ 956 h 1216"/>
                <a:gd name="T104" fmla="*/ 292 w 797"/>
                <a:gd name="T105" fmla="*/ 997 h 1216"/>
                <a:gd name="T106" fmla="*/ 324 w 797"/>
                <a:gd name="T107" fmla="*/ 1025 h 1216"/>
                <a:gd name="T108" fmla="*/ 363 w 797"/>
                <a:gd name="T109" fmla="*/ 1040 h 1216"/>
                <a:gd name="T110" fmla="*/ 399 w 797"/>
                <a:gd name="T111" fmla="*/ 1043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7" h="1216">
                  <a:moveTo>
                    <a:pt x="399" y="0"/>
                  </a:moveTo>
                  <a:lnTo>
                    <a:pt x="399" y="0"/>
                  </a:lnTo>
                  <a:lnTo>
                    <a:pt x="431" y="0"/>
                  </a:lnTo>
                  <a:lnTo>
                    <a:pt x="462" y="2"/>
                  </a:lnTo>
                  <a:lnTo>
                    <a:pt x="491" y="6"/>
                  </a:lnTo>
                  <a:lnTo>
                    <a:pt x="517" y="10"/>
                  </a:lnTo>
                  <a:lnTo>
                    <a:pt x="543" y="17"/>
                  </a:lnTo>
                  <a:lnTo>
                    <a:pt x="567" y="26"/>
                  </a:lnTo>
                  <a:lnTo>
                    <a:pt x="589" y="34"/>
                  </a:lnTo>
                  <a:lnTo>
                    <a:pt x="610" y="44"/>
                  </a:lnTo>
                  <a:lnTo>
                    <a:pt x="630" y="56"/>
                  </a:lnTo>
                  <a:lnTo>
                    <a:pt x="648" y="68"/>
                  </a:lnTo>
                  <a:lnTo>
                    <a:pt x="665" y="82"/>
                  </a:lnTo>
                  <a:lnTo>
                    <a:pt x="681" y="99"/>
                  </a:lnTo>
                  <a:lnTo>
                    <a:pt x="695" y="115"/>
                  </a:lnTo>
                  <a:lnTo>
                    <a:pt x="707" y="132"/>
                  </a:lnTo>
                  <a:lnTo>
                    <a:pt x="720" y="151"/>
                  </a:lnTo>
                  <a:lnTo>
                    <a:pt x="731" y="171"/>
                  </a:lnTo>
                  <a:lnTo>
                    <a:pt x="741" y="191"/>
                  </a:lnTo>
                  <a:lnTo>
                    <a:pt x="749" y="212"/>
                  </a:lnTo>
                  <a:lnTo>
                    <a:pt x="757" y="236"/>
                  </a:lnTo>
                  <a:lnTo>
                    <a:pt x="764" y="259"/>
                  </a:lnTo>
                  <a:lnTo>
                    <a:pt x="771" y="283"/>
                  </a:lnTo>
                  <a:lnTo>
                    <a:pt x="776" y="309"/>
                  </a:lnTo>
                  <a:lnTo>
                    <a:pt x="781" y="335"/>
                  </a:lnTo>
                  <a:lnTo>
                    <a:pt x="785" y="363"/>
                  </a:lnTo>
                  <a:lnTo>
                    <a:pt x="789" y="391"/>
                  </a:lnTo>
                  <a:lnTo>
                    <a:pt x="791" y="420"/>
                  </a:lnTo>
                  <a:lnTo>
                    <a:pt x="794" y="479"/>
                  </a:lnTo>
                  <a:lnTo>
                    <a:pt x="797" y="543"/>
                  </a:lnTo>
                  <a:lnTo>
                    <a:pt x="797" y="608"/>
                  </a:lnTo>
                  <a:lnTo>
                    <a:pt x="797" y="608"/>
                  </a:lnTo>
                  <a:lnTo>
                    <a:pt x="797" y="673"/>
                  </a:lnTo>
                  <a:lnTo>
                    <a:pt x="794" y="737"/>
                  </a:lnTo>
                  <a:lnTo>
                    <a:pt x="791" y="796"/>
                  </a:lnTo>
                  <a:lnTo>
                    <a:pt x="789" y="825"/>
                  </a:lnTo>
                  <a:lnTo>
                    <a:pt x="785" y="853"/>
                  </a:lnTo>
                  <a:lnTo>
                    <a:pt x="781" y="881"/>
                  </a:lnTo>
                  <a:lnTo>
                    <a:pt x="776" y="907"/>
                  </a:lnTo>
                  <a:lnTo>
                    <a:pt x="771" y="933"/>
                  </a:lnTo>
                  <a:lnTo>
                    <a:pt x="764" y="957"/>
                  </a:lnTo>
                  <a:lnTo>
                    <a:pt x="757" y="980"/>
                  </a:lnTo>
                  <a:lnTo>
                    <a:pt x="749" y="1004"/>
                  </a:lnTo>
                  <a:lnTo>
                    <a:pt x="741" y="1025"/>
                  </a:lnTo>
                  <a:lnTo>
                    <a:pt x="731" y="1045"/>
                  </a:lnTo>
                  <a:lnTo>
                    <a:pt x="720" y="1065"/>
                  </a:lnTo>
                  <a:lnTo>
                    <a:pt x="707" y="1084"/>
                  </a:lnTo>
                  <a:lnTo>
                    <a:pt x="695" y="1101"/>
                  </a:lnTo>
                  <a:lnTo>
                    <a:pt x="681" y="1117"/>
                  </a:lnTo>
                  <a:lnTo>
                    <a:pt x="665" y="1134"/>
                  </a:lnTo>
                  <a:lnTo>
                    <a:pt x="648" y="1148"/>
                  </a:lnTo>
                  <a:lnTo>
                    <a:pt x="630" y="1160"/>
                  </a:lnTo>
                  <a:lnTo>
                    <a:pt x="610" y="1172"/>
                  </a:lnTo>
                  <a:lnTo>
                    <a:pt x="589" y="1182"/>
                  </a:lnTo>
                  <a:lnTo>
                    <a:pt x="567" y="1190"/>
                  </a:lnTo>
                  <a:lnTo>
                    <a:pt x="543" y="1199"/>
                  </a:lnTo>
                  <a:lnTo>
                    <a:pt x="517" y="1206"/>
                  </a:lnTo>
                  <a:lnTo>
                    <a:pt x="491" y="1210"/>
                  </a:lnTo>
                  <a:lnTo>
                    <a:pt x="462" y="1214"/>
                  </a:lnTo>
                  <a:lnTo>
                    <a:pt x="431" y="1216"/>
                  </a:lnTo>
                  <a:lnTo>
                    <a:pt x="399" y="1216"/>
                  </a:lnTo>
                  <a:lnTo>
                    <a:pt x="399" y="1216"/>
                  </a:lnTo>
                  <a:lnTo>
                    <a:pt x="366" y="1216"/>
                  </a:lnTo>
                  <a:lnTo>
                    <a:pt x="336" y="1214"/>
                  </a:lnTo>
                  <a:lnTo>
                    <a:pt x="307" y="1210"/>
                  </a:lnTo>
                  <a:lnTo>
                    <a:pt x="279" y="1206"/>
                  </a:lnTo>
                  <a:lnTo>
                    <a:pt x="254" y="1199"/>
                  </a:lnTo>
                  <a:lnTo>
                    <a:pt x="231" y="1190"/>
                  </a:lnTo>
                  <a:lnTo>
                    <a:pt x="208" y="1182"/>
                  </a:lnTo>
                  <a:lnTo>
                    <a:pt x="187" y="1172"/>
                  </a:lnTo>
                  <a:lnTo>
                    <a:pt x="168" y="1160"/>
                  </a:lnTo>
                  <a:lnTo>
                    <a:pt x="150" y="1148"/>
                  </a:lnTo>
                  <a:lnTo>
                    <a:pt x="132" y="1134"/>
                  </a:lnTo>
                  <a:lnTo>
                    <a:pt x="117" y="1117"/>
                  </a:lnTo>
                  <a:lnTo>
                    <a:pt x="103" y="1101"/>
                  </a:lnTo>
                  <a:lnTo>
                    <a:pt x="89" y="1084"/>
                  </a:lnTo>
                  <a:lnTo>
                    <a:pt x="78" y="1065"/>
                  </a:lnTo>
                  <a:lnTo>
                    <a:pt x="67" y="1045"/>
                  </a:lnTo>
                  <a:lnTo>
                    <a:pt x="57" y="1025"/>
                  </a:lnTo>
                  <a:lnTo>
                    <a:pt x="47" y="1004"/>
                  </a:lnTo>
                  <a:lnTo>
                    <a:pt x="41" y="980"/>
                  </a:lnTo>
                  <a:lnTo>
                    <a:pt x="34" y="957"/>
                  </a:lnTo>
                  <a:lnTo>
                    <a:pt x="27" y="933"/>
                  </a:lnTo>
                  <a:lnTo>
                    <a:pt x="22" y="907"/>
                  </a:lnTo>
                  <a:lnTo>
                    <a:pt x="16" y="881"/>
                  </a:lnTo>
                  <a:lnTo>
                    <a:pt x="13" y="853"/>
                  </a:lnTo>
                  <a:lnTo>
                    <a:pt x="9" y="825"/>
                  </a:lnTo>
                  <a:lnTo>
                    <a:pt x="7" y="796"/>
                  </a:lnTo>
                  <a:lnTo>
                    <a:pt x="3" y="737"/>
                  </a:lnTo>
                  <a:lnTo>
                    <a:pt x="1" y="67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543"/>
                  </a:lnTo>
                  <a:lnTo>
                    <a:pt x="3" y="479"/>
                  </a:lnTo>
                  <a:lnTo>
                    <a:pt x="7" y="420"/>
                  </a:lnTo>
                  <a:lnTo>
                    <a:pt x="9" y="391"/>
                  </a:lnTo>
                  <a:lnTo>
                    <a:pt x="13" y="363"/>
                  </a:lnTo>
                  <a:lnTo>
                    <a:pt x="16" y="335"/>
                  </a:lnTo>
                  <a:lnTo>
                    <a:pt x="22" y="309"/>
                  </a:lnTo>
                  <a:lnTo>
                    <a:pt x="27" y="283"/>
                  </a:lnTo>
                  <a:lnTo>
                    <a:pt x="34" y="259"/>
                  </a:lnTo>
                  <a:lnTo>
                    <a:pt x="41" y="236"/>
                  </a:lnTo>
                  <a:lnTo>
                    <a:pt x="47" y="212"/>
                  </a:lnTo>
                  <a:lnTo>
                    <a:pt x="57" y="191"/>
                  </a:lnTo>
                  <a:lnTo>
                    <a:pt x="67" y="171"/>
                  </a:lnTo>
                  <a:lnTo>
                    <a:pt x="78" y="151"/>
                  </a:lnTo>
                  <a:lnTo>
                    <a:pt x="89" y="132"/>
                  </a:lnTo>
                  <a:lnTo>
                    <a:pt x="103" y="115"/>
                  </a:lnTo>
                  <a:lnTo>
                    <a:pt x="117" y="99"/>
                  </a:lnTo>
                  <a:lnTo>
                    <a:pt x="132" y="82"/>
                  </a:lnTo>
                  <a:lnTo>
                    <a:pt x="150" y="68"/>
                  </a:lnTo>
                  <a:lnTo>
                    <a:pt x="168" y="56"/>
                  </a:lnTo>
                  <a:lnTo>
                    <a:pt x="187" y="44"/>
                  </a:lnTo>
                  <a:lnTo>
                    <a:pt x="208" y="34"/>
                  </a:lnTo>
                  <a:lnTo>
                    <a:pt x="231" y="26"/>
                  </a:lnTo>
                  <a:lnTo>
                    <a:pt x="254" y="17"/>
                  </a:lnTo>
                  <a:lnTo>
                    <a:pt x="279" y="10"/>
                  </a:lnTo>
                  <a:lnTo>
                    <a:pt x="307" y="6"/>
                  </a:lnTo>
                  <a:lnTo>
                    <a:pt x="336" y="2"/>
                  </a:lnTo>
                  <a:lnTo>
                    <a:pt x="366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399" y="1043"/>
                  </a:moveTo>
                  <a:lnTo>
                    <a:pt x="399" y="1043"/>
                  </a:lnTo>
                  <a:lnTo>
                    <a:pt x="412" y="1042"/>
                  </a:lnTo>
                  <a:lnTo>
                    <a:pt x="423" y="1041"/>
                  </a:lnTo>
                  <a:lnTo>
                    <a:pt x="435" y="1040"/>
                  </a:lnTo>
                  <a:lnTo>
                    <a:pt x="445" y="1037"/>
                  </a:lnTo>
                  <a:lnTo>
                    <a:pt x="456" y="1034"/>
                  </a:lnTo>
                  <a:lnTo>
                    <a:pt x="465" y="1029"/>
                  </a:lnTo>
                  <a:lnTo>
                    <a:pt x="474" y="1025"/>
                  </a:lnTo>
                  <a:lnTo>
                    <a:pt x="482" y="1019"/>
                  </a:lnTo>
                  <a:lnTo>
                    <a:pt x="491" y="1013"/>
                  </a:lnTo>
                  <a:lnTo>
                    <a:pt x="499" y="1005"/>
                  </a:lnTo>
                  <a:lnTo>
                    <a:pt x="504" y="997"/>
                  </a:lnTo>
                  <a:lnTo>
                    <a:pt x="511" y="989"/>
                  </a:lnTo>
                  <a:lnTo>
                    <a:pt x="517" y="978"/>
                  </a:lnTo>
                  <a:lnTo>
                    <a:pt x="523" y="968"/>
                  </a:lnTo>
                  <a:lnTo>
                    <a:pt x="528" y="956"/>
                  </a:lnTo>
                  <a:lnTo>
                    <a:pt x="532" y="943"/>
                  </a:lnTo>
                  <a:lnTo>
                    <a:pt x="540" y="915"/>
                  </a:lnTo>
                  <a:lnTo>
                    <a:pt x="546" y="884"/>
                  </a:lnTo>
                  <a:lnTo>
                    <a:pt x="552" y="848"/>
                  </a:lnTo>
                  <a:lnTo>
                    <a:pt x="556" y="809"/>
                  </a:lnTo>
                  <a:lnTo>
                    <a:pt x="558" y="765"/>
                  </a:lnTo>
                  <a:lnTo>
                    <a:pt x="560" y="717"/>
                  </a:lnTo>
                  <a:lnTo>
                    <a:pt x="561" y="665"/>
                  </a:lnTo>
                  <a:lnTo>
                    <a:pt x="561" y="608"/>
                  </a:lnTo>
                  <a:lnTo>
                    <a:pt x="561" y="608"/>
                  </a:lnTo>
                  <a:lnTo>
                    <a:pt x="561" y="551"/>
                  </a:lnTo>
                  <a:lnTo>
                    <a:pt x="560" y="499"/>
                  </a:lnTo>
                  <a:lnTo>
                    <a:pt x="558" y="451"/>
                  </a:lnTo>
                  <a:lnTo>
                    <a:pt x="556" y="408"/>
                  </a:lnTo>
                  <a:lnTo>
                    <a:pt x="552" y="368"/>
                  </a:lnTo>
                  <a:lnTo>
                    <a:pt x="546" y="333"/>
                  </a:lnTo>
                  <a:lnTo>
                    <a:pt x="540" y="301"/>
                  </a:lnTo>
                  <a:lnTo>
                    <a:pt x="532" y="273"/>
                  </a:lnTo>
                  <a:lnTo>
                    <a:pt x="528" y="261"/>
                  </a:lnTo>
                  <a:lnTo>
                    <a:pt x="523" y="249"/>
                  </a:lnTo>
                  <a:lnTo>
                    <a:pt x="517" y="238"/>
                  </a:lnTo>
                  <a:lnTo>
                    <a:pt x="511" y="229"/>
                  </a:lnTo>
                  <a:lnTo>
                    <a:pt x="504" y="219"/>
                  </a:lnTo>
                  <a:lnTo>
                    <a:pt x="499" y="211"/>
                  </a:lnTo>
                  <a:lnTo>
                    <a:pt x="491" y="204"/>
                  </a:lnTo>
                  <a:lnTo>
                    <a:pt x="482" y="197"/>
                  </a:lnTo>
                  <a:lnTo>
                    <a:pt x="474" y="191"/>
                  </a:lnTo>
                  <a:lnTo>
                    <a:pt x="465" y="187"/>
                  </a:lnTo>
                  <a:lnTo>
                    <a:pt x="456" y="182"/>
                  </a:lnTo>
                  <a:lnTo>
                    <a:pt x="445" y="179"/>
                  </a:lnTo>
                  <a:lnTo>
                    <a:pt x="435" y="176"/>
                  </a:lnTo>
                  <a:lnTo>
                    <a:pt x="423" y="175"/>
                  </a:lnTo>
                  <a:lnTo>
                    <a:pt x="412" y="174"/>
                  </a:lnTo>
                  <a:lnTo>
                    <a:pt x="399" y="173"/>
                  </a:lnTo>
                  <a:lnTo>
                    <a:pt x="399" y="173"/>
                  </a:lnTo>
                  <a:lnTo>
                    <a:pt x="386" y="174"/>
                  </a:lnTo>
                  <a:lnTo>
                    <a:pt x="373" y="175"/>
                  </a:lnTo>
                  <a:lnTo>
                    <a:pt x="363" y="176"/>
                  </a:lnTo>
                  <a:lnTo>
                    <a:pt x="351" y="179"/>
                  </a:lnTo>
                  <a:lnTo>
                    <a:pt x="342" y="182"/>
                  </a:lnTo>
                  <a:lnTo>
                    <a:pt x="332" y="187"/>
                  </a:lnTo>
                  <a:lnTo>
                    <a:pt x="324" y="191"/>
                  </a:lnTo>
                  <a:lnTo>
                    <a:pt x="314" y="197"/>
                  </a:lnTo>
                  <a:lnTo>
                    <a:pt x="307" y="204"/>
                  </a:lnTo>
                  <a:lnTo>
                    <a:pt x="299" y="211"/>
                  </a:lnTo>
                  <a:lnTo>
                    <a:pt x="292" y="219"/>
                  </a:lnTo>
                  <a:lnTo>
                    <a:pt x="286" y="229"/>
                  </a:lnTo>
                  <a:lnTo>
                    <a:pt x="281" y="238"/>
                  </a:lnTo>
                  <a:lnTo>
                    <a:pt x="275" y="249"/>
                  </a:lnTo>
                  <a:lnTo>
                    <a:pt x="270" y="261"/>
                  </a:lnTo>
                  <a:lnTo>
                    <a:pt x="266" y="273"/>
                  </a:lnTo>
                  <a:lnTo>
                    <a:pt x="257" y="301"/>
                  </a:lnTo>
                  <a:lnTo>
                    <a:pt x="252" y="333"/>
                  </a:lnTo>
                  <a:lnTo>
                    <a:pt x="246" y="368"/>
                  </a:lnTo>
                  <a:lnTo>
                    <a:pt x="242" y="408"/>
                  </a:lnTo>
                  <a:lnTo>
                    <a:pt x="240" y="451"/>
                  </a:lnTo>
                  <a:lnTo>
                    <a:pt x="238" y="499"/>
                  </a:lnTo>
                  <a:lnTo>
                    <a:pt x="237" y="551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65"/>
                  </a:lnTo>
                  <a:lnTo>
                    <a:pt x="238" y="717"/>
                  </a:lnTo>
                  <a:lnTo>
                    <a:pt x="240" y="765"/>
                  </a:lnTo>
                  <a:lnTo>
                    <a:pt x="242" y="809"/>
                  </a:lnTo>
                  <a:lnTo>
                    <a:pt x="246" y="848"/>
                  </a:lnTo>
                  <a:lnTo>
                    <a:pt x="252" y="884"/>
                  </a:lnTo>
                  <a:lnTo>
                    <a:pt x="257" y="915"/>
                  </a:lnTo>
                  <a:lnTo>
                    <a:pt x="266" y="943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1" y="978"/>
                  </a:lnTo>
                  <a:lnTo>
                    <a:pt x="286" y="989"/>
                  </a:lnTo>
                  <a:lnTo>
                    <a:pt x="292" y="997"/>
                  </a:lnTo>
                  <a:lnTo>
                    <a:pt x="299" y="1005"/>
                  </a:lnTo>
                  <a:lnTo>
                    <a:pt x="307" y="1013"/>
                  </a:lnTo>
                  <a:lnTo>
                    <a:pt x="314" y="1019"/>
                  </a:lnTo>
                  <a:lnTo>
                    <a:pt x="324" y="1025"/>
                  </a:lnTo>
                  <a:lnTo>
                    <a:pt x="332" y="1029"/>
                  </a:lnTo>
                  <a:lnTo>
                    <a:pt x="342" y="1034"/>
                  </a:lnTo>
                  <a:lnTo>
                    <a:pt x="351" y="1037"/>
                  </a:lnTo>
                  <a:lnTo>
                    <a:pt x="363" y="1040"/>
                  </a:lnTo>
                  <a:lnTo>
                    <a:pt x="373" y="1041"/>
                  </a:lnTo>
                  <a:lnTo>
                    <a:pt x="386" y="1042"/>
                  </a:lnTo>
                  <a:lnTo>
                    <a:pt x="399" y="1043"/>
                  </a:lnTo>
                  <a:lnTo>
                    <a:pt x="399" y="10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710238" y="2339975"/>
              <a:ext cx="296863" cy="473075"/>
            </a:xfrm>
            <a:custGeom>
              <a:avLst/>
              <a:gdLst>
                <a:gd name="T0" fmla="*/ 235 w 747"/>
                <a:gd name="T1" fmla="*/ 817 h 1194"/>
                <a:gd name="T2" fmla="*/ 235 w 747"/>
                <a:gd name="T3" fmla="*/ 839 h 1194"/>
                <a:gd name="T4" fmla="*/ 239 w 747"/>
                <a:gd name="T5" fmla="*/ 880 h 1194"/>
                <a:gd name="T6" fmla="*/ 246 w 747"/>
                <a:gd name="T7" fmla="*/ 916 h 1194"/>
                <a:gd name="T8" fmla="*/ 256 w 747"/>
                <a:gd name="T9" fmla="*/ 948 h 1194"/>
                <a:gd name="T10" fmla="*/ 271 w 747"/>
                <a:gd name="T11" fmla="*/ 976 h 1194"/>
                <a:gd name="T12" fmla="*/ 292 w 747"/>
                <a:gd name="T13" fmla="*/ 997 h 1194"/>
                <a:gd name="T14" fmla="*/ 320 w 747"/>
                <a:gd name="T15" fmla="*/ 1012 h 1194"/>
                <a:gd name="T16" fmla="*/ 354 w 747"/>
                <a:gd name="T17" fmla="*/ 1020 h 1194"/>
                <a:gd name="T18" fmla="*/ 374 w 747"/>
                <a:gd name="T19" fmla="*/ 1021 h 1194"/>
                <a:gd name="T20" fmla="*/ 411 w 747"/>
                <a:gd name="T21" fmla="*/ 1016 h 1194"/>
                <a:gd name="T22" fmla="*/ 441 w 747"/>
                <a:gd name="T23" fmla="*/ 1005 h 1194"/>
                <a:gd name="T24" fmla="*/ 465 w 747"/>
                <a:gd name="T25" fmla="*/ 987 h 1194"/>
                <a:gd name="T26" fmla="*/ 484 w 747"/>
                <a:gd name="T27" fmla="*/ 963 h 1194"/>
                <a:gd name="T28" fmla="*/ 496 w 747"/>
                <a:gd name="T29" fmla="*/ 933 h 1194"/>
                <a:gd name="T30" fmla="*/ 505 w 747"/>
                <a:gd name="T31" fmla="*/ 898 h 1194"/>
                <a:gd name="T32" fmla="*/ 509 w 747"/>
                <a:gd name="T33" fmla="*/ 860 h 1194"/>
                <a:gd name="T34" fmla="*/ 512 w 747"/>
                <a:gd name="T35" fmla="*/ 817 h 1194"/>
                <a:gd name="T36" fmla="*/ 747 w 747"/>
                <a:gd name="T37" fmla="*/ 0 h 1194"/>
                <a:gd name="T38" fmla="*/ 747 w 747"/>
                <a:gd name="T39" fmla="*/ 817 h 1194"/>
                <a:gd name="T40" fmla="*/ 745 w 747"/>
                <a:gd name="T41" fmla="*/ 870 h 1194"/>
                <a:gd name="T42" fmla="*/ 739 w 747"/>
                <a:gd name="T43" fmla="*/ 919 h 1194"/>
                <a:gd name="T44" fmla="*/ 730 w 747"/>
                <a:gd name="T45" fmla="*/ 963 h 1194"/>
                <a:gd name="T46" fmla="*/ 716 w 747"/>
                <a:gd name="T47" fmla="*/ 1003 h 1194"/>
                <a:gd name="T48" fmla="*/ 699 w 747"/>
                <a:gd name="T49" fmla="*/ 1037 h 1194"/>
                <a:gd name="T50" fmla="*/ 680 w 747"/>
                <a:gd name="T51" fmla="*/ 1068 h 1194"/>
                <a:gd name="T52" fmla="*/ 658 w 747"/>
                <a:gd name="T53" fmla="*/ 1094 h 1194"/>
                <a:gd name="T54" fmla="*/ 632 w 747"/>
                <a:gd name="T55" fmla="*/ 1117 h 1194"/>
                <a:gd name="T56" fmla="*/ 605 w 747"/>
                <a:gd name="T57" fmla="*/ 1137 h 1194"/>
                <a:gd name="T58" fmla="*/ 576 w 747"/>
                <a:gd name="T59" fmla="*/ 1153 h 1194"/>
                <a:gd name="T60" fmla="*/ 545 w 747"/>
                <a:gd name="T61" fmla="*/ 1167 h 1194"/>
                <a:gd name="T62" fmla="*/ 513 w 747"/>
                <a:gd name="T63" fmla="*/ 1178 h 1194"/>
                <a:gd name="T64" fmla="*/ 479 w 747"/>
                <a:gd name="T65" fmla="*/ 1186 h 1194"/>
                <a:gd name="T66" fmla="*/ 409 w 747"/>
                <a:gd name="T67" fmla="*/ 1194 h 1194"/>
                <a:gd name="T68" fmla="*/ 374 w 747"/>
                <a:gd name="T69" fmla="*/ 1194 h 1194"/>
                <a:gd name="T70" fmla="*/ 303 w 747"/>
                <a:gd name="T71" fmla="*/ 1192 h 1194"/>
                <a:gd name="T72" fmla="*/ 234 w 747"/>
                <a:gd name="T73" fmla="*/ 1180 h 1194"/>
                <a:gd name="T74" fmla="*/ 202 w 747"/>
                <a:gd name="T75" fmla="*/ 1170 h 1194"/>
                <a:gd name="T76" fmla="*/ 171 w 747"/>
                <a:gd name="T77" fmla="*/ 1158 h 1194"/>
                <a:gd name="T78" fmla="*/ 142 w 747"/>
                <a:gd name="T79" fmla="*/ 1142 h 1194"/>
                <a:gd name="T80" fmla="*/ 115 w 747"/>
                <a:gd name="T81" fmla="*/ 1123 h 1194"/>
                <a:gd name="T82" fmla="*/ 89 w 747"/>
                <a:gd name="T83" fmla="*/ 1101 h 1194"/>
                <a:gd name="T84" fmla="*/ 67 w 747"/>
                <a:gd name="T85" fmla="*/ 1074 h 1194"/>
                <a:gd name="T86" fmla="*/ 48 w 747"/>
                <a:gd name="T87" fmla="*/ 1043 h 1194"/>
                <a:gd name="T88" fmla="*/ 31 w 747"/>
                <a:gd name="T89" fmla="*/ 1008 h 1194"/>
                <a:gd name="T90" fmla="*/ 17 w 747"/>
                <a:gd name="T91" fmla="*/ 969 h 1194"/>
                <a:gd name="T92" fmla="*/ 8 w 747"/>
                <a:gd name="T93" fmla="*/ 924 h 1194"/>
                <a:gd name="T94" fmla="*/ 1 w 747"/>
                <a:gd name="T95" fmla="*/ 873 h 1194"/>
                <a:gd name="T96" fmla="*/ 0 w 747"/>
                <a:gd name="T97" fmla="*/ 817 h 1194"/>
                <a:gd name="T98" fmla="*/ 235 w 747"/>
                <a:gd name="T9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1194">
                  <a:moveTo>
                    <a:pt x="235" y="0"/>
                  </a:moveTo>
                  <a:lnTo>
                    <a:pt x="235" y="817"/>
                  </a:lnTo>
                  <a:lnTo>
                    <a:pt x="235" y="817"/>
                  </a:lnTo>
                  <a:lnTo>
                    <a:pt x="235" y="839"/>
                  </a:lnTo>
                  <a:lnTo>
                    <a:pt x="237" y="860"/>
                  </a:lnTo>
                  <a:lnTo>
                    <a:pt x="239" y="880"/>
                  </a:lnTo>
                  <a:lnTo>
                    <a:pt x="241" y="898"/>
                  </a:lnTo>
                  <a:lnTo>
                    <a:pt x="246" y="916"/>
                  </a:lnTo>
                  <a:lnTo>
                    <a:pt x="251" y="933"/>
                  </a:lnTo>
                  <a:lnTo>
                    <a:pt x="256" y="948"/>
                  </a:lnTo>
                  <a:lnTo>
                    <a:pt x="263" y="963"/>
                  </a:lnTo>
                  <a:lnTo>
                    <a:pt x="271" y="976"/>
                  </a:lnTo>
                  <a:lnTo>
                    <a:pt x="282" y="987"/>
                  </a:lnTo>
                  <a:lnTo>
                    <a:pt x="292" y="997"/>
                  </a:lnTo>
                  <a:lnTo>
                    <a:pt x="305" y="1005"/>
                  </a:lnTo>
                  <a:lnTo>
                    <a:pt x="320" y="1012"/>
                  </a:lnTo>
                  <a:lnTo>
                    <a:pt x="336" y="1016"/>
                  </a:lnTo>
                  <a:lnTo>
                    <a:pt x="354" y="1020"/>
                  </a:lnTo>
                  <a:lnTo>
                    <a:pt x="374" y="1021"/>
                  </a:lnTo>
                  <a:lnTo>
                    <a:pt x="374" y="1021"/>
                  </a:lnTo>
                  <a:lnTo>
                    <a:pt x="393" y="1020"/>
                  </a:lnTo>
                  <a:lnTo>
                    <a:pt x="411" y="1016"/>
                  </a:lnTo>
                  <a:lnTo>
                    <a:pt x="427" y="1012"/>
                  </a:lnTo>
                  <a:lnTo>
                    <a:pt x="441" y="1005"/>
                  </a:lnTo>
                  <a:lnTo>
                    <a:pt x="454" y="997"/>
                  </a:lnTo>
                  <a:lnTo>
                    <a:pt x="465" y="987"/>
                  </a:lnTo>
                  <a:lnTo>
                    <a:pt x="476" y="976"/>
                  </a:lnTo>
                  <a:lnTo>
                    <a:pt x="484" y="963"/>
                  </a:lnTo>
                  <a:lnTo>
                    <a:pt x="491" y="948"/>
                  </a:lnTo>
                  <a:lnTo>
                    <a:pt x="496" y="933"/>
                  </a:lnTo>
                  <a:lnTo>
                    <a:pt x="501" y="916"/>
                  </a:lnTo>
                  <a:lnTo>
                    <a:pt x="505" y="898"/>
                  </a:lnTo>
                  <a:lnTo>
                    <a:pt x="508" y="880"/>
                  </a:lnTo>
                  <a:lnTo>
                    <a:pt x="509" y="860"/>
                  </a:lnTo>
                  <a:lnTo>
                    <a:pt x="510" y="839"/>
                  </a:lnTo>
                  <a:lnTo>
                    <a:pt x="512" y="817"/>
                  </a:lnTo>
                  <a:lnTo>
                    <a:pt x="512" y="0"/>
                  </a:lnTo>
                  <a:lnTo>
                    <a:pt x="747" y="0"/>
                  </a:lnTo>
                  <a:lnTo>
                    <a:pt x="747" y="817"/>
                  </a:lnTo>
                  <a:lnTo>
                    <a:pt x="747" y="817"/>
                  </a:lnTo>
                  <a:lnTo>
                    <a:pt x="747" y="845"/>
                  </a:lnTo>
                  <a:lnTo>
                    <a:pt x="745" y="870"/>
                  </a:lnTo>
                  <a:lnTo>
                    <a:pt x="742" y="896"/>
                  </a:lnTo>
                  <a:lnTo>
                    <a:pt x="739" y="919"/>
                  </a:lnTo>
                  <a:lnTo>
                    <a:pt x="734" y="942"/>
                  </a:lnTo>
                  <a:lnTo>
                    <a:pt x="730" y="963"/>
                  </a:lnTo>
                  <a:lnTo>
                    <a:pt x="723" y="983"/>
                  </a:lnTo>
                  <a:lnTo>
                    <a:pt x="716" y="1003"/>
                  </a:lnTo>
                  <a:lnTo>
                    <a:pt x="708" y="1020"/>
                  </a:lnTo>
                  <a:lnTo>
                    <a:pt x="699" y="1037"/>
                  </a:lnTo>
                  <a:lnTo>
                    <a:pt x="690" y="1052"/>
                  </a:lnTo>
                  <a:lnTo>
                    <a:pt x="680" y="1068"/>
                  </a:lnTo>
                  <a:lnTo>
                    <a:pt x="669" y="1081"/>
                  </a:lnTo>
                  <a:lnTo>
                    <a:pt x="658" y="1094"/>
                  </a:lnTo>
                  <a:lnTo>
                    <a:pt x="645" y="1107"/>
                  </a:lnTo>
                  <a:lnTo>
                    <a:pt x="632" y="1117"/>
                  </a:lnTo>
                  <a:lnTo>
                    <a:pt x="619" y="1128"/>
                  </a:lnTo>
                  <a:lnTo>
                    <a:pt x="605" y="1137"/>
                  </a:lnTo>
                  <a:lnTo>
                    <a:pt x="590" y="1146"/>
                  </a:lnTo>
                  <a:lnTo>
                    <a:pt x="576" y="1153"/>
                  </a:lnTo>
                  <a:lnTo>
                    <a:pt x="560" y="1160"/>
                  </a:lnTo>
                  <a:lnTo>
                    <a:pt x="545" y="1167"/>
                  </a:lnTo>
                  <a:lnTo>
                    <a:pt x="529" y="1173"/>
                  </a:lnTo>
                  <a:lnTo>
                    <a:pt x="513" y="1178"/>
                  </a:lnTo>
                  <a:lnTo>
                    <a:pt x="496" y="1181"/>
                  </a:lnTo>
                  <a:lnTo>
                    <a:pt x="479" y="1186"/>
                  </a:lnTo>
                  <a:lnTo>
                    <a:pt x="444" y="1191"/>
                  </a:lnTo>
                  <a:lnTo>
                    <a:pt x="409" y="1194"/>
                  </a:lnTo>
                  <a:lnTo>
                    <a:pt x="374" y="1194"/>
                  </a:lnTo>
                  <a:lnTo>
                    <a:pt x="374" y="1194"/>
                  </a:lnTo>
                  <a:lnTo>
                    <a:pt x="338" y="1194"/>
                  </a:lnTo>
                  <a:lnTo>
                    <a:pt x="303" y="1192"/>
                  </a:lnTo>
                  <a:lnTo>
                    <a:pt x="268" y="1187"/>
                  </a:lnTo>
                  <a:lnTo>
                    <a:pt x="234" y="1180"/>
                  </a:lnTo>
                  <a:lnTo>
                    <a:pt x="218" y="1175"/>
                  </a:lnTo>
                  <a:lnTo>
                    <a:pt x="202" y="1170"/>
                  </a:lnTo>
                  <a:lnTo>
                    <a:pt x="186" y="1164"/>
                  </a:lnTo>
                  <a:lnTo>
                    <a:pt x="171" y="1158"/>
                  </a:lnTo>
                  <a:lnTo>
                    <a:pt x="155" y="1150"/>
                  </a:lnTo>
                  <a:lnTo>
                    <a:pt x="142" y="1142"/>
                  </a:lnTo>
                  <a:lnTo>
                    <a:pt x="128" y="1134"/>
                  </a:lnTo>
                  <a:lnTo>
                    <a:pt x="115" y="1123"/>
                  </a:lnTo>
                  <a:lnTo>
                    <a:pt x="102" y="1113"/>
                  </a:lnTo>
                  <a:lnTo>
                    <a:pt x="89" y="1101"/>
                  </a:lnTo>
                  <a:lnTo>
                    <a:pt x="78" y="1088"/>
                  </a:lnTo>
                  <a:lnTo>
                    <a:pt x="67" y="1074"/>
                  </a:lnTo>
                  <a:lnTo>
                    <a:pt x="57" y="1059"/>
                  </a:lnTo>
                  <a:lnTo>
                    <a:pt x="48" y="1043"/>
                  </a:lnTo>
                  <a:lnTo>
                    <a:pt x="39" y="1027"/>
                  </a:lnTo>
                  <a:lnTo>
                    <a:pt x="31" y="1008"/>
                  </a:lnTo>
                  <a:lnTo>
                    <a:pt x="24" y="989"/>
                  </a:lnTo>
                  <a:lnTo>
                    <a:pt x="17" y="969"/>
                  </a:lnTo>
                  <a:lnTo>
                    <a:pt x="13" y="947"/>
                  </a:lnTo>
                  <a:lnTo>
                    <a:pt x="8" y="924"/>
                  </a:lnTo>
                  <a:lnTo>
                    <a:pt x="5" y="899"/>
                  </a:lnTo>
                  <a:lnTo>
                    <a:pt x="1" y="873"/>
                  </a:lnTo>
                  <a:lnTo>
                    <a:pt x="0" y="846"/>
                  </a:lnTo>
                  <a:lnTo>
                    <a:pt x="0" y="817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1601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3792112935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4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237061" indent="-237061">
              <a:spcBef>
                <a:spcPts val="400"/>
              </a:spcBef>
              <a:buClr>
                <a:schemeClr val="accent1"/>
              </a:buClr>
              <a:defRPr sz="2400"/>
            </a:lvl1pPr>
            <a:lvl2pPr marL="601118" indent="-245527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2133"/>
            </a:lvl2pPr>
            <a:lvl3pPr marL="954593" indent="-234945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867"/>
            </a:lvl3pPr>
            <a:lvl4pPr marL="1310185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4pPr>
            <a:lvl5pPr marL="1674242" indent="-237061">
              <a:spcBef>
                <a:spcPts val="400"/>
              </a:spcBef>
              <a:buClr>
                <a:schemeClr val="tx1"/>
              </a:buClr>
              <a:buFont typeface="Arial" pitchFamily="34" charset="0"/>
              <a:buChar char="−"/>
              <a:defRPr sz="1333"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655922989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1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27617198"/>
      </p:ext>
    </p:extLst>
  </p:cSld>
  <p:clrMapOvr>
    <a:masterClrMapping/>
  </p:clrMapOvr>
  <p:transition advClick="0" advTm="1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11092658"/>
      </p:ext>
    </p:extLst>
  </p:cSld>
  <p:clrMapOvr>
    <a:masterClrMapping/>
  </p:clrMapOvr>
  <p:transition advClick="0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299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1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1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0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1" y="397062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074449510"/>
      </p:ext>
    </p:extLst>
  </p:cSld>
  <p:clrMapOvr>
    <a:masterClrMapping/>
  </p:clrMapOvr>
  <p:transition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0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12002"/>
      </p:ext>
    </p:extLst>
  </p:cSld>
  <p:clrMapOvr>
    <a:masterClrMapping/>
  </p:clrMapOvr>
  <p:transition advClick="0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015801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 hasCustomPrompt="1"/>
          </p:nvPr>
        </p:nvSpPr>
        <p:spPr>
          <a:xfrm>
            <a:off x="241306" y="397065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cap="all" baseline="0"/>
            </a:lvl1pPr>
          </a:lstStyle>
          <a:p>
            <a:r>
              <a:rPr lang="fr-FR" dirty="0"/>
              <a:t>PAGE TITLE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4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</p:spTree>
    <p:extLst>
      <p:ext uri="{BB962C8B-B14F-4D97-AF65-F5344CB8AC3E}">
        <p14:creationId xmlns:p14="http://schemas.microsoft.com/office/powerpoint/2010/main" val="39242977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3"/>
          <p:cNvSpPr>
            <a:spLocks noChangeArrowheads="1"/>
          </p:cNvSpPr>
          <p:nvPr userDrawn="1"/>
        </p:nvSpPr>
        <p:spPr bwMode="auto">
          <a:xfrm>
            <a:off x="241300" y="240000"/>
            <a:ext cx="11712016" cy="37393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241301"/>
            <a:ext cx="11713633" cy="37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200" cap="all" baseline="0"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642399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43"/>
          <p:cNvSpPr>
            <a:spLocks noChangeArrowheads="1"/>
          </p:cNvSpPr>
          <p:nvPr userDrawn="1"/>
        </p:nvSpPr>
        <p:spPr bwMode="auto">
          <a:xfrm>
            <a:off x="241300" y="240000"/>
            <a:ext cx="11712016" cy="37393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40" tIns="45720" rIns="91440" bIns="4572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867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41301" y="241301"/>
            <a:ext cx="11713633" cy="373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3200" cap="all" baseline="0">
                <a:latin typeface="+mn-lt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145891"/>
      </p:ext>
    </p:extLst>
  </p:cSld>
  <p:clrMapOvr>
    <a:masterClrMapping/>
  </p:clrMapOvr>
  <p:transition advClick="0" advTm="15000"/>
  <p:extLst mod="1"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4182534" y="3107267"/>
            <a:ext cx="3826935" cy="643467"/>
            <a:chOff x="3136900" y="2330450"/>
            <a:chExt cx="2870201" cy="48260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136900" y="2339975"/>
              <a:ext cx="296863" cy="463550"/>
            </a:xfrm>
            <a:custGeom>
              <a:avLst/>
              <a:gdLst>
                <a:gd name="T0" fmla="*/ 748 w 748"/>
                <a:gd name="T1" fmla="*/ 0 h 1172"/>
                <a:gd name="T2" fmla="*/ 748 w 748"/>
                <a:gd name="T3" fmla="*/ 194 h 1172"/>
                <a:gd name="T4" fmla="*/ 492 w 748"/>
                <a:gd name="T5" fmla="*/ 194 h 1172"/>
                <a:gd name="T6" fmla="*/ 492 w 748"/>
                <a:gd name="T7" fmla="*/ 1172 h 1172"/>
                <a:gd name="T8" fmla="*/ 255 w 748"/>
                <a:gd name="T9" fmla="*/ 1172 h 1172"/>
                <a:gd name="T10" fmla="*/ 255 w 748"/>
                <a:gd name="T11" fmla="*/ 194 h 1172"/>
                <a:gd name="T12" fmla="*/ 0 w 748"/>
                <a:gd name="T13" fmla="*/ 194 h 1172"/>
                <a:gd name="T14" fmla="*/ 0 w 748"/>
                <a:gd name="T15" fmla="*/ 0 h 1172"/>
                <a:gd name="T16" fmla="*/ 748 w 748"/>
                <a:gd name="T1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8" h="1172">
                  <a:moveTo>
                    <a:pt x="748" y="0"/>
                  </a:moveTo>
                  <a:lnTo>
                    <a:pt x="748" y="194"/>
                  </a:lnTo>
                  <a:lnTo>
                    <a:pt x="492" y="194"/>
                  </a:lnTo>
                  <a:lnTo>
                    <a:pt x="492" y="1172"/>
                  </a:lnTo>
                  <a:lnTo>
                    <a:pt x="255" y="1172"/>
                  </a:lnTo>
                  <a:lnTo>
                    <a:pt x="255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465513" y="2339975"/>
              <a:ext cx="296863" cy="463550"/>
            </a:xfrm>
            <a:custGeom>
              <a:avLst/>
              <a:gdLst>
                <a:gd name="T0" fmla="*/ 0 w 748"/>
                <a:gd name="T1" fmla="*/ 0 h 1172"/>
                <a:gd name="T2" fmla="*/ 237 w 748"/>
                <a:gd name="T3" fmla="*/ 0 h 1172"/>
                <a:gd name="T4" fmla="*/ 237 w 748"/>
                <a:gd name="T5" fmla="*/ 448 h 1172"/>
                <a:gd name="T6" fmla="*/ 513 w 748"/>
                <a:gd name="T7" fmla="*/ 448 h 1172"/>
                <a:gd name="T8" fmla="*/ 513 w 748"/>
                <a:gd name="T9" fmla="*/ 0 h 1172"/>
                <a:gd name="T10" fmla="*/ 748 w 748"/>
                <a:gd name="T11" fmla="*/ 0 h 1172"/>
                <a:gd name="T12" fmla="*/ 748 w 748"/>
                <a:gd name="T13" fmla="*/ 1172 h 1172"/>
                <a:gd name="T14" fmla="*/ 513 w 748"/>
                <a:gd name="T15" fmla="*/ 1172 h 1172"/>
                <a:gd name="T16" fmla="*/ 513 w 748"/>
                <a:gd name="T17" fmla="*/ 652 h 1172"/>
                <a:gd name="T18" fmla="*/ 237 w 748"/>
                <a:gd name="T19" fmla="*/ 652 h 1172"/>
                <a:gd name="T20" fmla="*/ 237 w 748"/>
                <a:gd name="T21" fmla="*/ 1172 h 1172"/>
                <a:gd name="T22" fmla="*/ 0 w 748"/>
                <a:gd name="T23" fmla="*/ 1172 h 1172"/>
                <a:gd name="T24" fmla="*/ 0 w 748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172">
                  <a:moveTo>
                    <a:pt x="0" y="0"/>
                  </a:moveTo>
                  <a:lnTo>
                    <a:pt x="237" y="0"/>
                  </a:lnTo>
                  <a:lnTo>
                    <a:pt x="237" y="448"/>
                  </a:lnTo>
                  <a:lnTo>
                    <a:pt x="513" y="448"/>
                  </a:lnTo>
                  <a:lnTo>
                    <a:pt x="513" y="0"/>
                  </a:lnTo>
                  <a:lnTo>
                    <a:pt x="748" y="0"/>
                  </a:lnTo>
                  <a:lnTo>
                    <a:pt x="748" y="1172"/>
                  </a:lnTo>
                  <a:lnTo>
                    <a:pt x="513" y="1172"/>
                  </a:lnTo>
                  <a:lnTo>
                    <a:pt x="513" y="652"/>
                  </a:lnTo>
                  <a:lnTo>
                    <a:pt x="237" y="652"/>
                  </a:lnTo>
                  <a:lnTo>
                    <a:pt x="237" y="1172"/>
                  </a:lnTo>
                  <a:lnTo>
                    <a:pt x="0" y="1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3790950" y="2339975"/>
              <a:ext cx="361950" cy="463550"/>
            </a:xfrm>
            <a:custGeom>
              <a:avLst/>
              <a:gdLst>
                <a:gd name="T0" fmla="*/ 311 w 912"/>
                <a:gd name="T1" fmla="*/ 0 h 1172"/>
                <a:gd name="T2" fmla="*/ 602 w 912"/>
                <a:gd name="T3" fmla="*/ 0 h 1172"/>
                <a:gd name="T4" fmla="*/ 912 w 912"/>
                <a:gd name="T5" fmla="*/ 1172 h 1172"/>
                <a:gd name="T6" fmla="*/ 666 w 912"/>
                <a:gd name="T7" fmla="*/ 1172 h 1172"/>
                <a:gd name="T8" fmla="*/ 613 w 912"/>
                <a:gd name="T9" fmla="*/ 924 h 1172"/>
                <a:gd name="T10" fmla="*/ 301 w 912"/>
                <a:gd name="T11" fmla="*/ 924 h 1172"/>
                <a:gd name="T12" fmla="*/ 247 w 912"/>
                <a:gd name="T13" fmla="*/ 1172 h 1172"/>
                <a:gd name="T14" fmla="*/ 0 w 912"/>
                <a:gd name="T15" fmla="*/ 1172 h 1172"/>
                <a:gd name="T16" fmla="*/ 311 w 912"/>
                <a:gd name="T17" fmla="*/ 0 h 1172"/>
                <a:gd name="T18" fmla="*/ 342 w 912"/>
                <a:gd name="T19" fmla="*/ 730 h 1172"/>
                <a:gd name="T20" fmla="*/ 571 w 912"/>
                <a:gd name="T21" fmla="*/ 730 h 1172"/>
                <a:gd name="T22" fmla="*/ 458 w 912"/>
                <a:gd name="T23" fmla="*/ 204 h 1172"/>
                <a:gd name="T24" fmla="*/ 455 w 912"/>
                <a:gd name="T25" fmla="*/ 204 h 1172"/>
                <a:gd name="T26" fmla="*/ 342 w 912"/>
                <a:gd name="T27" fmla="*/ 73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2" h="1172">
                  <a:moveTo>
                    <a:pt x="311" y="0"/>
                  </a:moveTo>
                  <a:lnTo>
                    <a:pt x="602" y="0"/>
                  </a:lnTo>
                  <a:lnTo>
                    <a:pt x="912" y="1172"/>
                  </a:lnTo>
                  <a:lnTo>
                    <a:pt x="666" y="1172"/>
                  </a:lnTo>
                  <a:lnTo>
                    <a:pt x="613" y="924"/>
                  </a:lnTo>
                  <a:lnTo>
                    <a:pt x="301" y="924"/>
                  </a:lnTo>
                  <a:lnTo>
                    <a:pt x="247" y="1172"/>
                  </a:lnTo>
                  <a:lnTo>
                    <a:pt x="0" y="1172"/>
                  </a:lnTo>
                  <a:lnTo>
                    <a:pt x="311" y="0"/>
                  </a:lnTo>
                  <a:close/>
                  <a:moveTo>
                    <a:pt x="342" y="730"/>
                  </a:moveTo>
                  <a:lnTo>
                    <a:pt x="571" y="730"/>
                  </a:lnTo>
                  <a:lnTo>
                    <a:pt x="458" y="204"/>
                  </a:lnTo>
                  <a:lnTo>
                    <a:pt x="455" y="204"/>
                  </a:lnTo>
                  <a:lnTo>
                    <a:pt x="342" y="7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1475" y="2339975"/>
              <a:ext cx="309563" cy="463550"/>
            </a:xfrm>
            <a:custGeom>
              <a:avLst/>
              <a:gdLst>
                <a:gd name="T0" fmla="*/ 271 w 777"/>
                <a:gd name="T1" fmla="*/ 0 h 1172"/>
                <a:gd name="T2" fmla="*/ 557 w 777"/>
                <a:gd name="T3" fmla="*/ 803 h 1172"/>
                <a:gd name="T4" fmla="*/ 560 w 777"/>
                <a:gd name="T5" fmla="*/ 803 h 1172"/>
                <a:gd name="T6" fmla="*/ 560 w 777"/>
                <a:gd name="T7" fmla="*/ 0 h 1172"/>
                <a:gd name="T8" fmla="*/ 777 w 777"/>
                <a:gd name="T9" fmla="*/ 0 h 1172"/>
                <a:gd name="T10" fmla="*/ 777 w 777"/>
                <a:gd name="T11" fmla="*/ 1172 h 1172"/>
                <a:gd name="T12" fmla="*/ 508 w 777"/>
                <a:gd name="T13" fmla="*/ 1172 h 1172"/>
                <a:gd name="T14" fmla="*/ 219 w 777"/>
                <a:gd name="T15" fmla="*/ 352 h 1172"/>
                <a:gd name="T16" fmla="*/ 216 w 777"/>
                <a:gd name="T17" fmla="*/ 352 h 1172"/>
                <a:gd name="T18" fmla="*/ 216 w 777"/>
                <a:gd name="T19" fmla="*/ 1172 h 1172"/>
                <a:gd name="T20" fmla="*/ 0 w 777"/>
                <a:gd name="T21" fmla="*/ 1172 h 1172"/>
                <a:gd name="T22" fmla="*/ 0 w 777"/>
                <a:gd name="T23" fmla="*/ 0 h 1172"/>
                <a:gd name="T24" fmla="*/ 271 w 777"/>
                <a:gd name="T25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7" h="1172">
                  <a:moveTo>
                    <a:pt x="271" y="0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60" y="0"/>
                  </a:lnTo>
                  <a:lnTo>
                    <a:pt x="777" y="0"/>
                  </a:lnTo>
                  <a:lnTo>
                    <a:pt x="777" y="1172"/>
                  </a:lnTo>
                  <a:lnTo>
                    <a:pt x="508" y="1172"/>
                  </a:lnTo>
                  <a:lnTo>
                    <a:pt x="219" y="352"/>
                  </a:lnTo>
                  <a:lnTo>
                    <a:pt x="216" y="352"/>
                  </a:lnTo>
                  <a:lnTo>
                    <a:pt x="21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543425" y="2339975"/>
              <a:ext cx="330200" cy="463550"/>
            </a:xfrm>
            <a:custGeom>
              <a:avLst/>
              <a:gdLst>
                <a:gd name="T0" fmla="*/ 236 w 830"/>
                <a:gd name="T1" fmla="*/ 0 h 1172"/>
                <a:gd name="T2" fmla="*/ 236 w 830"/>
                <a:gd name="T3" fmla="*/ 470 h 1172"/>
                <a:gd name="T4" fmla="*/ 240 w 830"/>
                <a:gd name="T5" fmla="*/ 470 h 1172"/>
                <a:gd name="T6" fmla="*/ 538 w 830"/>
                <a:gd name="T7" fmla="*/ 0 h 1172"/>
                <a:gd name="T8" fmla="*/ 794 w 830"/>
                <a:gd name="T9" fmla="*/ 0 h 1172"/>
                <a:gd name="T10" fmla="*/ 475 w 830"/>
                <a:gd name="T11" fmla="*/ 502 h 1172"/>
                <a:gd name="T12" fmla="*/ 830 w 830"/>
                <a:gd name="T13" fmla="*/ 1172 h 1172"/>
                <a:gd name="T14" fmla="*/ 565 w 830"/>
                <a:gd name="T15" fmla="*/ 1172 h 1172"/>
                <a:gd name="T16" fmla="*/ 323 w 830"/>
                <a:gd name="T17" fmla="*/ 690 h 1172"/>
                <a:gd name="T18" fmla="*/ 236 w 830"/>
                <a:gd name="T19" fmla="*/ 824 h 1172"/>
                <a:gd name="T20" fmla="*/ 236 w 830"/>
                <a:gd name="T21" fmla="*/ 1172 h 1172"/>
                <a:gd name="T22" fmla="*/ 0 w 830"/>
                <a:gd name="T23" fmla="*/ 1172 h 1172"/>
                <a:gd name="T24" fmla="*/ 0 w 830"/>
                <a:gd name="T25" fmla="*/ 0 h 1172"/>
                <a:gd name="T26" fmla="*/ 236 w 830"/>
                <a:gd name="T27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0" h="1172">
                  <a:moveTo>
                    <a:pt x="236" y="0"/>
                  </a:moveTo>
                  <a:lnTo>
                    <a:pt x="236" y="470"/>
                  </a:lnTo>
                  <a:lnTo>
                    <a:pt x="240" y="470"/>
                  </a:lnTo>
                  <a:lnTo>
                    <a:pt x="538" y="0"/>
                  </a:lnTo>
                  <a:lnTo>
                    <a:pt x="794" y="0"/>
                  </a:lnTo>
                  <a:lnTo>
                    <a:pt x="475" y="502"/>
                  </a:lnTo>
                  <a:lnTo>
                    <a:pt x="830" y="1172"/>
                  </a:lnTo>
                  <a:lnTo>
                    <a:pt x="565" y="1172"/>
                  </a:lnTo>
                  <a:lnTo>
                    <a:pt x="323" y="690"/>
                  </a:lnTo>
                  <a:lnTo>
                    <a:pt x="236" y="824"/>
                  </a:lnTo>
                  <a:lnTo>
                    <a:pt x="236" y="1172"/>
                  </a:lnTo>
                  <a:lnTo>
                    <a:pt x="0" y="1172"/>
                  </a:lnTo>
                  <a:lnTo>
                    <a:pt x="0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018088" y="2339975"/>
              <a:ext cx="334963" cy="463550"/>
            </a:xfrm>
            <a:custGeom>
              <a:avLst/>
              <a:gdLst>
                <a:gd name="T0" fmla="*/ 265 w 843"/>
                <a:gd name="T1" fmla="*/ 0 h 1172"/>
                <a:gd name="T2" fmla="*/ 420 w 843"/>
                <a:gd name="T3" fmla="*/ 453 h 1172"/>
                <a:gd name="T4" fmla="*/ 423 w 843"/>
                <a:gd name="T5" fmla="*/ 453 h 1172"/>
                <a:gd name="T6" fmla="*/ 588 w 843"/>
                <a:gd name="T7" fmla="*/ 0 h 1172"/>
                <a:gd name="T8" fmla="*/ 843 w 843"/>
                <a:gd name="T9" fmla="*/ 0 h 1172"/>
                <a:gd name="T10" fmla="*/ 540 w 843"/>
                <a:gd name="T11" fmla="*/ 710 h 1172"/>
                <a:gd name="T12" fmla="*/ 540 w 843"/>
                <a:gd name="T13" fmla="*/ 1172 h 1172"/>
                <a:gd name="T14" fmla="*/ 304 w 843"/>
                <a:gd name="T15" fmla="*/ 1172 h 1172"/>
                <a:gd name="T16" fmla="*/ 304 w 843"/>
                <a:gd name="T17" fmla="*/ 710 h 1172"/>
                <a:gd name="T18" fmla="*/ 0 w 843"/>
                <a:gd name="T19" fmla="*/ 0 h 1172"/>
                <a:gd name="T20" fmla="*/ 265 w 843"/>
                <a:gd name="T21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3" h="1172">
                  <a:moveTo>
                    <a:pt x="265" y="0"/>
                  </a:moveTo>
                  <a:lnTo>
                    <a:pt x="420" y="453"/>
                  </a:lnTo>
                  <a:lnTo>
                    <a:pt x="423" y="453"/>
                  </a:lnTo>
                  <a:lnTo>
                    <a:pt x="588" y="0"/>
                  </a:lnTo>
                  <a:lnTo>
                    <a:pt x="843" y="0"/>
                  </a:lnTo>
                  <a:lnTo>
                    <a:pt x="540" y="710"/>
                  </a:lnTo>
                  <a:lnTo>
                    <a:pt x="540" y="1172"/>
                  </a:lnTo>
                  <a:lnTo>
                    <a:pt x="304" y="1172"/>
                  </a:lnTo>
                  <a:lnTo>
                    <a:pt x="304" y="710"/>
                  </a:lnTo>
                  <a:lnTo>
                    <a:pt x="0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353050" y="2330450"/>
              <a:ext cx="315913" cy="482600"/>
            </a:xfrm>
            <a:custGeom>
              <a:avLst/>
              <a:gdLst>
                <a:gd name="T0" fmla="*/ 462 w 797"/>
                <a:gd name="T1" fmla="*/ 2 h 1216"/>
                <a:gd name="T2" fmla="*/ 567 w 797"/>
                <a:gd name="T3" fmla="*/ 26 h 1216"/>
                <a:gd name="T4" fmla="*/ 648 w 797"/>
                <a:gd name="T5" fmla="*/ 68 h 1216"/>
                <a:gd name="T6" fmla="*/ 707 w 797"/>
                <a:gd name="T7" fmla="*/ 132 h 1216"/>
                <a:gd name="T8" fmla="*/ 749 w 797"/>
                <a:gd name="T9" fmla="*/ 212 h 1216"/>
                <a:gd name="T10" fmla="*/ 776 w 797"/>
                <a:gd name="T11" fmla="*/ 309 h 1216"/>
                <a:gd name="T12" fmla="*/ 791 w 797"/>
                <a:gd name="T13" fmla="*/ 420 h 1216"/>
                <a:gd name="T14" fmla="*/ 797 w 797"/>
                <a:gd name="T15" fmla="*/ 608 h 1216"/>
                <a:gd name="T16" fmla="*/ 789 w 797"/>
                <a:gd name="T17" fmla="*/ 825 h 1216"/>
                <a:gd name="T18" fmla="*/ 771 w 797"/>
                <a:gd name="T19" fmla="*/ 933 h 1216"/>
                <a:gd name="T20" fmla="*/ 741 w 797"/>
                <a:gd name="T21" fmla="*/ 1025 h 1216"/>
                <a:gd name="T22" fmla="*/ 695 w 797"/>
                <a:gd name="T23" fmla="*/ 1101 h 1216"/>
                <a:gd name="T24" fmla="*/ 630 w 797"/>
                <a:gd name="T25" fmla="*/ 1160 h 1216"/>
                <a:gd name="T26" fmla="*/ 543 w 797"/>
                <a:gd name="T27" fmla="*/ 1199 h 1216"/>
                <a:gd name="T28" fmla="*/ 431 w 797"/>
                <a:gd name="T29" fmla="*/ 1216 h 1216"/>
                <a:gd name="T30" fmla="*/ 336 w 797"/>
                <a:gd name="T31" fmla="*/ 1214 h 1216"/>
                <a:gd name="T32" fmla="*/ 231 w 797"/>
                <a:gd name="T33" fmla="*/ 1190 h 1216"/>
                <a:gd name="T34" fmla="*/ 150 w 797"/>
                <a:gd name="T35" fmla="*/ 1148 h 1216"/>
                <a:gd name="T36" fmla="*/ 89 w 797"/>
                <a:gd name="T37" fmla="*/ 1084 h 1216"/>
                <a:gd name="T38" fmla="*/ 47 w 797"/>
                <a:gd name="T39" fmla="*/ 1004 h 1216"/>
                <a:gd name="T40" fmla="*/ 22 w 797"/>
                <a:gd name="T41" fmla="*/ 907 h 1216"/>
                <a:gd name="T42" fmla="*/ 7 w 797"/>
                <a:gd name="T43" fmla="*/ 796 h 1216"/>
                <a:gd name="T44" fmla="*/ 0 w 797"/>
                <a:gd name="T45" fmla="*/ 608 h 1216"/>
                <a:gd name="T46" fmla="*/ 9 w 797"/>
                <a:gd name="T47" fmla="*/ 391 h 1216"/>
                <a:gd name="T48" fmla="*/ 27 w 797"/>
                <a:gd name="T49" fmla="*/ 283 h 1216"/>
                <a:gd name="T50" fmla="*/ 57 w 797"/>
                <a:gd name="T51" fmla="*/ 191 h 1216"/>
                <a:gd name="T52" fmla="*/ 103 w 797"/>
                <a:gd name="T53" fmla="*/ 115 h 1216"/>
                <a:gd name="T54" fmla="*/ 168 w 797"/>
                <a:gd name="T55" fmla="*/ 56 h 1216"/>
                <a:gd name="T56" fmla="*/ 254 w 797"/>
                <a:gd name="T57" fmla="*/ 17 h 1216"/>
                <a:gd name="T58" fmla="*/ 366 w 797"/>
                <a:gd name="T59" fmla="*/ 0 h 1216"/>
                <a:gd name="T60" fmla="*/ 399 w 797"/>
                <a:gd name="T61" fmla="*/ 1043 h 1216"/>
                <a:gd name="T62" fmla="*/ 445 w 797"/>
                <a:gd name="T63" fmla="*/ 1037 h 1216"/>
                <a:gd name="T64" fmla="*/ 482 w 797"/>
                <a:gd name="T65" fmla="*/ 1019 h 1216"/>
                <a:gd name="T66" fmla="*/ 511 w 797"/>
                <a:gd name="T67" fmla="*/ 989 h 1216"/>
                <a:gd name="T68" fmla="*/ 532 w 797"/>
                <a:gd name="T69" fmla="*/ 943 h 1216"/>
                <a:gd name="T70" fmla="*/ 556 w 797"/>
                <a:gd name="T71" fmla="*/ 809 h 1216"/>
                <a:gd name="T72" fmla="*/ 561 w 797"/>
                <a:gd name="T73" fmla="*/ 608 h 1216"/>
                <a:gd name="T74" fmla="*/ 558 w 797"/>
                <a:gd name="T75" fmla="*/ 451 h 1216"/>
                <a:gd name="T76" fmla="*/ 540 w 797"/>
                <a:gd name="T77" fmla="*/ 301 h 1216"/>
                <a:gd name="T78" fmla="*/ 517 w 797"/>
                <a:gd name="T79" fmla="*/ 238 h 1216"/>
                <a:gd name="T80" fmla="*/ 491 w 797"/>
                <a:gd name="T81" fmla="*/ 204 h 1216"/>
                <a:gd name="T82" fmla="*/ 456 w 797"/>
                <a:gd name="T83" fmla="*/ 182 h 1216"/>
                <a:gd name="T84" fmla="*/ 412 w 797"/>
                <a:gd name="T85" fmla="*/ 174 h 1216"/>
                <a:gd name="T86" fmla="*/ 373 w 797"/>
                <a:gd name="T87" fmla="*/ 175 h 1216"/>
                <a:gd name="T88" fmla="*/ 332 w 797"/>
                <a:gd name="T89" fmla="*/ 187 h 1216"/>
                <a:gd name="T90" fmla="*/ 299 w 797"/>
                <a:gd name="T91" fmla="*/ 211 h 1216"/>
                <a:gd name="T92" fmla="*/ 275 w 797"/>
                <a:gd name="T93" fmla="*/ 249 h 1216"/>
                <a:gd name="T94" fmla="*/ 252 w 797"/>
                <a:gd name="T95" fmla="*/ 333 h 1216"/>
                <a:gd name="T96" fmla="*/ 238 w 797"/>
                <a:gd name="T97" fmla="*/ 499 h 1216"/>
                <a:gd name="T98" fmla="*/ 237 w 797"/>
                <a:gd name="T99" fmla="*/ 665 h 1216"/>
                <a:gd name="T100" fmla="*/ 246 w 797"/>
                <a:gd name="T101" fmla="*/ 848 h 1216"/>
                <a:gd name="T102" fmla="*/ 270 w 797"/>
                <a:gd name="T103" fmla="*/ 956 h 1216"/>
                <a:gd name="T104" fmla="*/ 292 w 797"/>
                <a:gd name="T105" fmla="*/ 997 h 1216"/>
                <a:gd name="T106" fmla="*/ 324 w 797"/>
                <a:gd name="T107" fmla="*/ 1025 h 1216"/>
                <a:gd name="T108" fmla="*/ 363 w 797"/>
                <a:gd name="T109" fmla="*/ 1040 h 1216"/>
                <a:gd name="T110" fmla="*/ 399 w 797"/>
                <a:gd name="T111" fmla="*/ 1043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7" h="1216">
                  <a:moveTo>
                    <a:pt x="399" y="0"/>
                  </a:moveTo>
                  <a:lnTo>
                    <a:pt x="399" y="0"/>
                  </a:lnTo>
                  <a:lnTo>
                    <a:pt x="431" y="0"/>
                  </a:lnTo>
                  <a:lnTo>
                    <a:pt x="462" y="2"/>
                  </a:lnTo>
                  <a:lnTo>
                    <a:pt x="491" y="6"/>
                  </a:lnTo>
                  <a:lnTo>
                    <a:pt x="517" y="10"/>
                  </a:lnTo>
                  <a:lnTo>
                    <a:pt x="543" y="17"/>
                  </a:lnTo>
                  <a:lnTo>
                    <a:pt x="567" y="26"/>
                  </a:lnTo>
                  <a:lnTo>
                    <a:pt x="589" y="34"/>
                  </a:lnTo>
                  <a:lnTo>
                    <a:pt x="610" y="44"/>
                  </a:lnTo>
                  <a:lnTo>
                    <a:pt x="630" y="56"/>
                  </a:lnTo>
                  <a:lnTo>
                    <a:pt x="648" y="68"/>
                  </a:lnTo>
                  <a:lnTo>
                    <a:pt x="665" y="82"/>
                  </a:lnTo>
                  <a:lnTo>
                    <a:pt x="681" y="99"/>
                  </a:lnTo>
                  <a:lnTo>
                    <a:pt x="695" y="115"/>
                  </a:lnTo>
                  <a:lnTo>
                    <a:pt x="707" y="132"/>
                  </a:lnTo>
                  <a:lnTo>
                    <a:pt x="720" y="151"/>
                  </a:lnTo>
                  <a:lnTo>
                    <a:pt x="731" y="171"/>
                  </a:lnTo>
                  <a:lnTo>
                    <a:pt x="741" y="191"/>
                  </a:lnTo>
                  <a:lnTo>
                    <a:pt x="749" y="212"/>
                  </a:lnTo>
                  <a:lnTo>
                    <a:pt x="757" y="236"/>
                  </a:lnTo>
                  <a:lnTo>
                    <a:pt x="764" y="259"/>
                  </a:lnTo>
                  <a:lnTo>
                    <a:pt x="771" y="283"/>
                  </a:lnTo>
                  <a:lnTo>
                    <a:pt x="776" y="309"/>
                  </a:lnTo>
                  <a:lnTo>
                    <a:pt x="781" y="335"/>
                  </a:lnTo>
                  <a:lnTo>
                    <a:pt x="785" y="363"/>
                  </a:lnTo>
                  <a:lnTo>
                    <a:pt x="789" y="391"/>
                  </a:lnTo>
                  <a:lnTo>
                    <a:pt x="791" y="420"/>
                  </a:lnTo>
                  <a:lnTo>
                    <a:pt x="794" y="479"/>
                  </a:lnTo>
                  <a:lnTo>
                    <a:pt x="797" y="543"/>
                  </a:lnTo>
                  <a:lnTo>
                    <a:pt x="797" y="608"/>
                  </a:lnTo>
                  <a:lnTo>
                    <a:pt x="797" y="608"/>
                  </a:lnTo>
                  <a:lnTo>
                    <a:pt x="797" y="673"/>
                  </a:lnTo>
                  <a:lnTo>
                    <a:pt x="794" y="737"/>
                  </a:lnTo>
                  <a:lnTo>
                    <a:pt x="791" y="796"/>
                  </a:lnTo>
                  <a:lnTo>
                    <a:pt x="789" y="825"/>
                  </a:lnTo>
                  <a:lnTo>
                    <a:pt x="785" y="853"/>
                  </a:lnTo>
                  <a:lnTo>
                    <a:pt x="781" y="881"/>
                  </a:lnTo>
                  <a:lnTo>
                    <a:pt x="776" y="907"/>
                  </a:lnTo>
                  <a:lnTo>
                    <a:pt x="771" y="933"/>
                  </a:lnTo>
                  <a:lnTo>
                    <a:pt x="764" y="957"/>
                  </a:lnTo>
                  <a:lnTo>
                    <a:pt x="757" y="980"/>
                  </a:lnTo>
                  <a:lnTo>
                    <a:pt x="749" y="1004"/>
                  </a:lnTo>
                  <a:lnTo>
                    <a:pt x="741" y="1025"/>
                  </a:lnTo>
                  <a:lnTo>
                    <a:pt x="731" y="1045"/>
                  </a:lnTo>
                  <a:lnTo>
                    <a:pt x="720" y="1065"/>
                  </a:lnTo>
                  <a:lnTo>
                    <a:pt x="707" y="1084"/>
                  </a:lnTo>
                  <a:lnTo>
                    <a:pt x="695" y="1101"/>
                  </a:lnTo>
                  <a:lnTo>
                    <a:pt x="681" y="1117"/>
                  </a:lnTo>
                  <a:lnTo>
                    <a:pt x="665" y="1134"/>
                  </a:lnTo>
                  <a:lnTo>
                    <a:pt x="648" y="1148"/>
                  </a:lnTo>
                  <a:lnTo>
                    <a:pt x="630" y="1160"/>
                  </a:lnTo>
                  <a:lnTo>
                    <a:pt x="610" y="1172"/>
                  </a:lnTo>
                  <a:lnTo>
                    <a:pt x="589" y="1182"/>
                  </a:lnTo>
                  <a:lnTo>
                    <a:pt x="567" y="1190"/>
                  </a:lnTo>
                  <a:lnTo>
                    <a:pt x="543" y="1199"/>
                  </a:lnTo>
                  <a:lnTo>
                    <a:pt x="517" y="1206"/>
                  </a:lnTo>
                  <a:lnTo>
                    <a:pt x="491" y="1210"/>
                  </a:lnTo>
                  <a:lnTo>
                    <a:pt x="462" y="1214"/>
                  </a:lnTo>
                  <a:lnTo>
                    <a:pt x="431" y="1216"/>
                  </a:lnTo>
                  <a:lnTo>
                    <a:pt x="399" y="1216"/>
                  </a:lnTo>
                  <a:lnTo>
                    <a:pt x="399" y="1216"/>
                  </a:lnTo>
                  <a:lnTo>
                    <a:pt x="366" y="1216"/>
                  </a:lnTo>
                  <a:lnTo>
                    <a:pt x="336" y="1214"/>
                  </a:lnTo>
                  <a:lnTo>
                    <a:pt x="307" y="1210"/>
                  </a:lnTo>
                  <a:lnTo>
                    <a:pt x="279" y="1206"/>
                  </a:lnTo>
                  <a:lnTo>
                    <a:pt x="254" y="1199"/>
                  </a:lnTo>
                  <a:lnTo>
                    <a:pt x="231" y="1190"/>
                  </a:lnTo>
                  <a:lnTo>
                    <a:pt x="208" y="1182"/>
                  </a:lnTo>
                  <a:lnTo>
                    <a:pt x="187" y="1172"/>
                  </a:lnTo>
                  <a:lnTo>
                    <a:pt x="168" y="1160"/>
                  </a:lnTo>
                  <a:lnTo>
                    <a:pt x="150" y="1148"/>
                  </a:lnTo>
                  <a:lnTo>
                    <a:pt x="132" y="1134"/>
                  </a:lnTo>
                  <a:lnTo>
                    <a:pt x="117" y="1117"/>
                  </a:lnTo>
                  <a:lnTo>
                    <a:pt x="103" y="1101"/>
                  </a:lnTo>
                  <a:lnTo>
                    <a:pt x="89" y="1084"/>
                  </a:lnTo>
                  <a:lnTo>
                    <a:pt x="78" y="1065"/>
                  </a:lnTo>
                  <a:lnTo>
                    <a:pt x="67" y="1045"/>
                  </a:lnTo>
                  <a:lnTo>
                    <a:pt x="57" y="1025"/>
                  </a:lnTo>
                  <a:lnTo>
                    <a:pt x="47" y="1004"/>
                  </a:lnTo>
                  <a:lnTo>
                    <a:pt x="41" y="980"/>
                  </a:lnTo>
                  <a:lnTo>
                    <a:pt x="34" y="957"/>
                  </a:lnTo>
                  <a:lnTo>
                    <a:pt x="27" y="933"/>
                  </a:lnTo>
                  <a:lnTo>
                    <a:pt x="22" y="907"/>
                  </a:lnTo>
                  <a:lnTo>
                    <a:pt x="16" y="881"/>
                  </a:lnTo>
                  <a:lnTo>
                    <a:pt x="13" y="853"/>
                  </a:lnTo>
                  <a:lnTo>
                    <a:pt x="9" y="825"/>
                  </a:lnTo>
                  <a:lnTo>
                    <a:pt x="7" y="796"/>
                  </a:lnTo>
                  <a:lnTo>
                    <a:pt x="3" y="737"/>
                  </a:lnTo>
                  <a:lnTo>
                    <a:pt x="1" y="673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1" y="543"/>
                  </a:lnTo>
                  <a:lnTo>
                    <a:pt x="3" y="479"/>
                  </a:lnTo>
                  <a:lnTo>
                    <a:pt x="7" y="420"/>
                  </a:lnTo>
                  <a:lnTo>
                    <a:pt x="9" y="391"/>
                  </a:lnTo>
                  <a:lnTo>
                    <a:pt x="13" y="363"/>
                  </a:lnTo>
                  <a:lnTo>
                    <a:pt x="16" y="335"/>
                  </a:lnTo>
                  <a:lnTo>
                    <a:pt x="22" y="309"/>
                  </a:lnTo>
                  <a:lnTo>
                    <a:pt x="27" y="283"/>
                  </a:lnTo>
                  <a:lnTo>
                    <a:pt x="34" y="259"/>
                  </a:lnTo>
                  <a:lnTo>
                    <a:pt x="41" y="236"/>
                  </a:lnTo>
                  <a:lnTo>
                    <a:pt x="47" y="212"/>
                  </a:lnTo>
                  <a:lnTo>
                    <a:pt x="57" y="191"/>
                  </a:lnTo>
                  <a:lnTo>
                    <a:pt x="67" y="171"/>
                  </a:lnTo>
                  <a:lnTo>
                    <a:pt x="78" y="151"/>
                  </a:lnTo>
                  <a:lnTo>
                    <a:pt x="89" y="132"/>
                  </a:lnTo>
                  <a:lnTo>
                    <a:pt x="103" y="115"/>
                  </a:lnTo>
                  <a:lnTo>
                    <a:pt x="117" y="99"/>
                  </a:lnTo>
                  <a:lnTo>
                    <a:pt x="132" y="82"/>
                  </a:lnTo>
                  <a:lnTo>
                    <a:pt x="150" y="68"/>
                  </a:lnTo>
                  <a:lnTo>
                    <a:pt x="168" y="56"/>
                  </a:lnTo>
                  <a:lnTo>
                    <a:pt x="187" y="44"/>
                  </a:lnTo>
                  <a:lnTo>
                    <a:pt x="208" y="34"/>
                  </a:lnTo>
                  <a:lnTo>
                    <a:pt x="231" y="26"/>
                  </a:lnTo>
                  <a:lnTo>
                    <a:pt x="254" y="17"/>
                  </a:lnTo>
                  <a:lnTo>
                    <a:pt x="279" y="10"/>
                  </a:lnTo>
                  <a:lnTo>
                    <a:pt x="307" y="6"/>
                  </a:lnTo>
                  <a:lnTo>
                    <a:pt x="336" y="2"/>
                  </a:lnTo>
                  <a:lnTo>
                    <a:pt x="366" y="0"/>
                  </a:lnTo>
                  <a:lnTo>
                    <a:pt x="399" y="0"/>
                  </a:lnTo>
                  <a:lnTo>
                    <a:pt x="399" y="0"/>
                  </a:lnTo>
                  <a:close/>
                  <a:moveTo>
                    <a:pt x="399" y="1043"/>
                  </a:moveTo>
                  <a:lnTo>
                    <a:pt x="399" y="1043"/>
                  </a:lnTo>
                  <a:lnTo>
                    <a:pt x="412" y="1042"/>
                  </a:lnTo>
                  <a:lnTo>
                    <a:pt x="423" y="1041"/>
                  </a:lnTo>
                  <a:lnTo>
                    <a:pt x="435" y="1040"/>
                  </a:lnTo>
                  <a:lnTo>
                    <a:pt x="445" y="1037"/>
                  </a:lnTo>
                  <a:lnTo>
                    <a:pt x="456" y="1034"/>
                  </a:lnTo>
                  <a:lnTo>
                    <a:pt x="465" y="1029"/>
                  </a:lnTo>
                  <a:lnTo>
                    <a:pt x="474" y="1025"/>
                  </a:lnTo>
                  <a:lnTo>
                    <a:pt x="482" y="1019"/>
                  </a:lnTo>
                  <a:lnTo>
                    <a:pt x="491" y="1013"/>
                  </a:lnTo>
                  <a:lnTo>
                    <a:pt x="499" y="1005"/>
                  </a:lnTo>
                  <a:lnTo>
                    <a:pt x="504" y="997"/>
                  </a:lnTo>
                  <a:lnTo>
                    <a:pt x="511" y="989"/>
                  </a:lnTo>
                  <a:lnTo>
                    <a:pt x="517" y="978"/>
                  </a:lnTo>
                  <a:lnTo>
                    <a:pt x="523" y="968"/>
                  </a:lnTo>
                  <a:lnTo>
                    <a:pt x="528" y="956"/>
                  </a:lnTo>
                  <a:lnTo>
                    <a:pt x="532" y="943"/>
                  </a:lnTo>
                  <a:lnTo>
                    <a:pt x="540" y="915"/>
                  </a:lnTo>
                  <a:lnTo>
                    <a:pt x="546" y="884"/>
                  </a:lnTo>
                  <a:lnTo>
                    <a:pt x="552" y="848"/>
                  </a:lnTo>
                  <a:lnTo>
                    <a:pt x="556" y="809"/>
                  </a:lnTo>
                  <a:lnTo>
                    <a:pt x="558" y="765"/>
                  </a:lnTo>
                  <a:lnTo>
                    <a:pt x="560" y="717"/>
                  </a:lnTo>
                  <a:lnTo>
                    <a:pt x="561" y="665"/>
                  </a:lnTo>
                  <a:lnTo>
                    <a:pt x="561" y="608"/>
                  </a:lnTo>
                  <a:lnTo>
                    <a:pt x="561" y="608"/>
                  </a:lnTo>
                  <a:lnTo>
                    <a:pt x="561" y="551"/>
                  </a:lnTo>
                  <a:lnTo>
                    <a:pt x="560" y="499"/>
                  </a:lnTo>
                  <a:lnTo>
                    <a:pt x="558" y="451"/>
                  </a:lnTo>
                  <a:lnTo>
                    <a:pt x="556" y="408"/>
                  </a:lnTo>
                  <a:lnTo>
                    <a:pt x="552" y="368"/>
                  </a:lnTo>
                  <a:lnTo>
                    <a:pt x="546" y="333"/>
                  </a:lnTo>
                  <a:lnTo>
                    <a:pt x="540" y="301"/>
                  </a:lnTo>
                  <a:lnTo>
                    <a:pt x="532" y="273"/>
                  </a:lnTo>
                  <a:lnTo>
                    <a:pt x="528" y="261"/>
                  </a:lnTo>
                  <a:lnTo>
                    <a:pt x="523" y="249"/>
                  </a:lnTo>
                  <a:lnTo>
                    <a:pt x="517" y="238"/>
                  </a:lnTo>
                  <a:lnTo>
                    <a:pt x="511" y="229"/>
                  </a:lnTo>
                  <a:lnTo>
                    <a:pt x="504" y="219"/>
                  </a:lnTo>
                  <a:lnTo>
                    <a:pt x="499" y="211"/>
                  </a:lnTo>
                  <a:lnTo>
                    <a:pt x="491" y="204"/>
                  </a:lnTo>
                  <a:lnTo>
                    <a:pt x="482" y="197"/>
                  </a:lnTo>
                  <a:lnTo>
                    <a:pt x="474" y="191"/>
                  </a:lnTo>
                  <a:lnTo>
                    <a:pt x="465" y="187"/>
                  </a:lnTo>
                  <a:lnTo>
                    <a:pt x="456" y="182"/>
                  </a:lnTo>
                  <a:lnTo>
                    <a:pt x="445" y="179"/>
                  </a:lnTo>
                  <a:lnTo>
                    <a:pt x="435" y="176"/>
                  </a:lnTo>
                  <a:lnTo>
                    <a:pt x="423" y="175"/>
                  </a:lnTo>
                  <a:lnTo>
                    <a:pt x="412" y="174"/>
                  </a:lnTo>
                  <a:lnTo>
                    <a:pt x="399" y="173"/>
                  </a:lnTo>
                  <a:lnTo>
                    <a:pt x="399" y="173"/>
                  </a:lnTo>
                  <a:lnTo>
                    <a:pt x="386" y="174"/>
                  </a:lnTo>
                  <a:lnTo>
                    <a:pt x="373" y="175"/>
                  </a:lnTo>
                  <a:lnTo>
                    <a:pt x="363" y="176"/>
                  </a:lnTo>
                  <a:lnTo>
                    <a:pt x="351" y="179"/>
                  </a:lnTo>
                  <a:lnTo>
                    <a:pt x="342" y="182"/>
                  </a:lnTo>
                  <a:lnTo>
                    <a:pt x="332" y="187"/>
                  </a:lnTo>
                  <a:lnTo>
                    <a:pt x="324" y="191"/>
                  </a:lnTo>
                  <a:lnTo>
                    <a:pt x="314" y="197"/>
                  </a:lnTo>
                  <a:lnTo>
                    <a:pt x="307" y="204"/>
                  </a:lnTo>
                  <a:lnTo>
                    <a:pt x="299" y="211"/>
                  </a:lnTo>
                  <a:lnTo>
                    <a:pt x="292" y="219"/>
                  </a:lnTo>
                  <a:lnTo>
                    <a:pt x="286" y="229"/>
                  </a:lnTo>
                  <a:lnTo>
                    <a:pt x="281" y="238"/>
                  </a:lnTo>
                  <a:lnTo>
                    <a:pt x="275" y="249"/>
                  </a:lnTo>
                  <a:lnTo>
                    <a:pt x="270" y="261"/>
                  </a:lnTo>
                  <a:lnTo>
                    <a:pt x="266" y="273"/>
                  </a:lnTo>
                  <a:lnTo>
                    <a:pt x="257" y="301"/>
                  </a:lnTo>
                  <a:lnTo>
                    <a:pt x="252" y="333"/>
                  </a:lnTo>
                  <a:lnTo>
                    <a:pt x="246" y="368"/>
                  </a:lnTo>
                  <a:lnTo>
                    <a:pt x="242" y="408"/>
                  </a:lnTo>
                  <a:lnTo>
                    <a:pt x="240" y="451"/>
                  </a:lnTo>
                  <a:lnTo>
                    <a:pt x="238" y="499"/>
                  </a:lnTo>
                  <a:lnTo>
                    <a:pt x="237" y="551"/>
                  </a:lnTo>
                  <a:lnTo>
                    <a:pt x="237" y="608"/>
                  </a:lnTo>
                  <a:lnTo>
                    <a:pt x="237" y="608"/>
                  </a:lnTo>
                  <a:lnTo>
                    <a:pt x="237" y="665"/>
                  </a:lnTo>
                  <a:lnTo>
                    <a:pt x="238" y="717"/>
                  </a:lnTo>
                  <a:lnTo>
                    <a:pt x="240" y="765"/>
                  </a:lnTo>
                  <a:lnTo>
                    <a:pt x="242" y="809"/>
                  </a:lnTo>
                  <a:lnTo>
                    <a:pt x="246" y="848"/>
                  </a:lnTo>
                  <a:lnTo>
                    <a:pt x="252" y="884"/>
                  </a:lnTo>
                  <a:lnTo>
                    <a:pt x="257" y="915"/>
                  </a:lnTo>
                  <a:lnTo>
                    <a:pt x="266" y="943"/>
                  </a:lnTo>
                  <a:lnTo>
                    <a:pt x="270" y="956"/>
                  </a:lnTo>
                  <a:lnTo>
                    <a:pt x="275" y="968"/>
                  </a:lnTo>
                  <a:lnTo>
                    <a:pt x="281" y="978"/>
                  </a:lnTo>
                  <a:lnTo>
                    <a:pt x="286" y="989"/>
                  </a:lnTo>
                  <a:lnTo>
                    <a:pt x="292" y="997"/>
                  </a:lnTo>
                  <a:lnTo>
                    <a:pt x="299" y="1005"/>
                  </a:lnTo>
                  <a:lnTo>
                    <a:pt x="307" y="1013"/>
                  </a:lnTo>
                  <a:lnTo>
                    <a:pt x="314" y="1019"/>
                  </a:lnTo>
                  <a:lnTo>
                    <a:pt x="324" y="1025"/>
                  </a:lnTo>
                  <a:lnTo>
                    <a:pt x="332" y="1029"/>
                  </a:lnTo>
                  <a:lnTo>
                    <a:pt x="342" y="1034"/>
                  </a:lnTo>
                  <a:lnTo>
                    <a:pt x="351" y="1037"/>
                  </a:lnTo>
                  <a:lnTo>
                    <a:pt x="363" y="1040"/>
                  </a:lnTo>
                  <a:lnTo>
                    <a:pt x="373" y="1041"/>
                  </a:lnTo>
                  <a:lnTo>
                    <a:pt x="386" y="1042"/>
                  </a:lnTo>
                  <a:lnTo>
                    <a:pt x="399" y="1043"/>
                  </a:lnTo>
                  <a:lnTo>
                    <a:pt x="399" y="10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5710238" y="2339975"/>
              <a:ext cx="296863" cy="473075"/>
            </a:xfrm>
            <a:custGeom>
              <a:avLst/>
              <a:gdLst>
                <a:gd name="T0" fmla="*/ 235 w 747"/>
                <a:gd name="T1" fmla="*/ 817 h 1194"/>
                <a:gd name="T2" fmla="*/ 235 w 747"/>
                <a:gd name="T3" fmla="*/ 839 h 1194"/>
                <a:gd name="T4" fmla="*/ 239 w 747"/>
                <a:gd name="T5" fmla="*/ 880 h 1194"/>
                <a:gd name="T6" fmla="*/ 246 w 747"/>
                <a:gd name="T7" fmla="*/ 916 h 1194"/>
                <a:gd name="T8" fmla="*/ 256 w 747"/>
                <a:gd name="T9" fmla="*/ 948 h 1194"/>
                <a:gd name="T10" fmla="*/ 271 w 747"/>
                <a:gd name="T11" fmla="*/ 976 h 1194"/>
                <a:gd name="T12" fmla="*/ 292 w 747"/>
                <a:gd name="T13" fmla="*/ 997 h 1194"/>
                <a:gd name="T14" fmla="*/ 320 w 747"/>
                <a:gd name="T15" fmla="*/ 1012 h 1194"/>
                <a:gd name="T16" fmla="*/ 354 w 747"/>
                <a:gd name="T17" fmla="*/ 1020 h 1194"/>
                <a:gd name="T18" fmla="*/ 374 w 747"/>
                <a:gd name="T19" fmla="*/ 1021 h 1194"/>
                <a:gd name="T20" fmla="*/ 411 w 747"/>
                <a:gd name="T21" fmla="*/ 1016 h 1194"/>
                <a:gd name="T22" fmla="*/ 441 w 747"/>
                <a:gd name="T23" fmla="*/ 1005 h 1194"/>
                <a:gd name="T24" fmla="*/ 465 w 747"/>
                <a:gd name="T25" fmla="*/ 987 h 1194"/>
                <a:gd name="T26" fmla="*/ 484 w 747"/>
                <a:gd name="T27" fmla="*/ 963 h 1194"/>
                <a:gd name="T28" fmla="*/ 496 w 747"/>
                <a:gd name="T29" fmla="*/ 933 h 1194"/>
                <a:gd name="T30" fmla="*/ 505 w 747"/>
                <a:gd name="T31" fmla="*/ 898 h 1194"/>
                <a:gd name="T32" fmla="*/ 509 w 747"/>
                <a:gd name="T33" fmla="*/ 860 h 1194"/>
                <a:gd name="T34" fmla="*/ 512 w 747"/>
                <a:gd name="T35" fmla="*/ 817 h 1194"/>
                <a:gd name="T36" fmla="*/ 747 w 747"/>
                <a:gd name="T37" fmla="*/ 0 h 1194"/>
                <a:gd name="T38" fmla="*/ 747 w 747"/>
                <a:gd name="T39" fmla="*/ 817 h 1194"/>
                <a:gd name="T40" fmla="*/ 745 w 747"/>
                <a:gd name="T41" fmla="*/ 870 h 1194"/>
                <a:gd name="T42" fmla="*/ 739 w 747"/>
                <a:gd name="T43" fmla="*/ 919 h 1194"/>
                <a:gd name="T44" fmla="*/ 730 w 747"/>
                <a:gd name="T45" fmla="*/ 963 h 1194"/>
                <a:gd name="T46" fmla="*/ 716 w 747"/>
                <a:gd name="T47" fmla="*/ 1003 h 1194"/>
                <a:gd name="T48" fmla="*/ 699 w 747"/>
                <a:gd name="T49" fmla="*/ 1037 h 1194"/>
                <a:gd name="T50" fmla="*/ 680 w 747"/>
                <a:gd name="T51" fmla="*/ 1068 h 1194"/>
                <a:gd name="T52" fmla="*/ 658 w 747"/>
                <a:gd name="T53" fmla="*/ 1094 h 1194"/>
                <a:gd name="T54" fmla="*/ 632 w 747"/>
                <a:gd name="T55" fmla="*/ 1117 h 1194"/>
                <a:gd name="T56" fmla="*/ 605 w 747"/>
                <a:gd name="T57" fmla="*/ 1137 h 1194"/>
                <a:gd name="T58" fmla="*/ 576 w 747"/>
                <a:gd name="T59" fmla="*/ 1153 h 1194"/>
                <a:gd name="T60" fmla="*/ 545 w 747"/>
                <a:gd name="T61" fmla="*/ 1167 h 1194"/>
                <a:gd name="T62" fmla="*/ 513 w 747"/>
                <a:gd name="T63" fmla="*/ 1178 h 1194"/>
                <a:gd name="T64" fmla="*/ 479 w 747"/>
                <a:gd name="T65" fmla="*/ 1186 h 1194"/>
                <a:gd name="T66" fmla="*/ 409 w 747"/>
                <a:gd name="T67" fmla="*/ 1194 h 1194"/>
                <a:gd name="T68" fmla="*/ 374 w 747"/>
                <a:gd name="T69" fmla="*/ 1194 h 1194"/>
                <a:gd name="T70" fmla="*/ 303 w 747"/>
                <a:gd name="T71" fmla="*/ 1192 h 1194"/>
                <a:gd name="T72" fmla="*/ 234 w 747"/>
                <a:gd name="T73" fmla="*/ 1180 h 1194"/>
                <a:gd name="T74" fmla="*/ 202 w 747"/>
                <a:gd name="T75" fmla="*/ 1170 h 1194"/>
                <a:gd name="T76" fmla="*/ 171 w 747"/>
                <a:gd name="T77" fmla="*/ 1158 h 1194"/>
                <a:gd name="T78" fmla="*/ 142 w 747"/>
                <a:gd name="T79" fmla="*/ 1142 h 1194"/>
                <a:gd name="T80" fmla="*/ 115 w 747"/>
                <a:gd name="T81" fmla="*/ 1123 h 1194"/>
                <a:gd name="T82" fmla="*/ 89 w 747"/>
                <a:gd name="T83" fmla="*/ 1101 h 1194"/>
                <a:gd name="T84" fmla="*/ 67 w 747"/>
                <a:gd name="T85" fmla="*/ 1074 h 1194"/>
                <a:gd name="T86" fmla="*/ 48 w 747"/>
                <a:gd name="T87" fmla="*/ 1043 h 1194"/>
                <a:gd name="T88" fmla="*/ 31 w 747"/>
                <a:gd name="T89" fmla="*/ 1008 h 1194"/>
                <a:gd name="T90" fmla="*/ 17 w 747"/>
                <a:gd name="T91" fmla="*/ 969 h 1194"/>
                <a:gd name="T92" fmla="*/ 8 w 747"/>
                <a:gd name="T93" fmla="*/ 924 h 1194"/>
                <a:gd name="T94" fmla="*/ 1 w 747"/>
                <a:gd name="T95" fmla="*/ 873 h 1194"/>
                <a:gd name="T96" fmla="*/ 0 w 747"/>
                <a:gd name="T97" fmla="*/ 817 h 1194"/>
                <a:gd name="T98" fmla="*/ 235 w 747"/>
                <a:gd name="T99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7" h="1194">
                  <a:moveTo>
                    <a:pt x="235" y="0"/>
                  </a:moveTo>
                  <a:lnTo>
                    <a:pt x="235" y="817"/>
                  </a:lnTo>
                  <a:lnTo>
                    <a:pt x="235" y="817"/>
                  </a:lnTo>
                  <a:lnTo>
                    <a:pt x="235" y="839"/>
                  </a:lnTo>
                  <a:lnTo>
                    <a:pt x="237" y="860"/>
                  </a:lnTo>
                  <a:lnTo>
                    <a:pt x="239" y="880"/>
                  </a:lnTo>
                  <a:lnTo>
                    <a:pt x="241" y="898"/>
                  </a:lnTo>
                  <a:lnTo>
                    <a:pt x="246" y="916"/>
                  </a:lnTo>
                  <a:lnTo>
                    <a:pt x="251" y="933"/>
                  </a:lnTo>
                  <a:lnTo>
                    <a:pt x="256" y="948"/>
                  </a:lnTo>
                  <a:lnTo>
                    <a:pt x="263" y="963"/>
                  </a:lnTo>
                  <a:lnTo>
                    <a:pt x="271" y="976"/>
                  </a:lnTo>
                  <a:lnTo>
                    <a:pt x="282" y="987"/>
                  </a:lnTo>
                  <a:lnTo>
                    <a:pt x="292" y="997"/>
                  </a:lnTo>
                  <a:lnTo>
                    <a:pt x="305" y="1005"/>
                  </a:lnTo>
                  <a:lnTo>
                    <a:pt x="320" y="1012"/>
                  </a:lnTo>
                  <a:lnTo>
                    <a:pt x="336" y="1016"/>
                  </a:lnTo>
                  <a:lnTo>
                    <a:pt x="354" y="1020"/>
                  </a:lnTo>
                  <a:lnTo>
                    <a:pt x="374" y="1021"/>
                  </a:lnTo>
                  <a:lnTo>
                    <a:pt x="374" y="1021"/>
                  </a:lnTo>
                  <a:lnTo>
                    <a:pt x="393" y="1020"/>
                  </a:lnTo>
                  <a:lnTo>
                    <a:pt x="411" y="1016"/>
                  </a:lnTo>
                  <a:lnTo>
                    <a:pt x="427" y="1012"/>
                  </a:lnTo>
                  <a:lnTo>
                    <a:pt x="441" y="1005"/>
                  </a:lnTo>
                  <a:lnTo>
                    <a:pt x="454" y="997"/>
                  </a:lnTo>
                  <a:lnTo>
                    <a:pt x="465" y="987"/>
                  </a:lnTo>
                  <a:lnTo>
                    <a:pt x="476" y="976"/>
                  </a:lnTo>
                  <a:lnTo>
                    <a:pt x="484" y="963"/>
                  </a:lnTo>
                  <a:lnTo>
                    <a:pt x="491" y="948"/>
                  </a:lnTo>
                  <a:lnTo>
                    <a:pt x="496" y="933"/>
                  </a:lnTo>
                  <a:lnTo>
                    <a:pt x="501" y="916"/>
                  </a:lnTo>
                  <a:lnTo>
                    <a:pt x="505" y="898"/>
                  </a:lnTo>
                  <a:lnTo>
                    <a:pt x="508" y="880"/>
                  </a:lnTo>
                  <a:lnTo>
                    <a:pt x="509" y="860"/>
                  </a:lnTo>
                  <a:lnTo>
                    <a:pt x="510" y="839"/>
                  </a:lnTo>
                  <a:lnTo>
                    <a:pt x="512" y="817"/>
                  </a:lnTo>
                  <a:lnTo>
                    <a:pt x="512" y="0"/>
                  </a:lnTo>
                  <a:lnTo>
                    <a:pt x="747" y="0"/>
                  </a:lnTo>
                  <a:lnTo>
                    <a:pt x="747" y="817"/>
                  </a:lnTo>
                  <a:lnTo>
                    <a:pt x="747" y="817"/>
                  </a:lnTo>
                  <a:lnTo>
                    <a:pt x="747" y="845"/>
                  </a:lnTo>
                  <a:lnTo>
                    <a:pt x="745" y="870"/>
                  </a:lnTo>
                  <a:lnTo>
                    <a:pt x="742" y="896"/>
                  </a:lnTo>
                  <a:lnTo>
                    <a:pt x="739" y="919"/>
                  </a:lnTo>
                  <a:lnTo>
                    <a:pt x="734" y="942"/>
                  </a:lnTo>
                  <a:lnTo>
                    <a:pt x="730" y="963"/>
                  </a:lnTo>
                  <a:lnTo>
                    <a:pt x="723" y="983"/>
                  </a:lnTo>
                  <a:lnTo>
                    <a:pt x="716" y="1003"/>
                  </a:lnTo>
                  <a:lnTo>
                    <a:pt x="708" y="1020"/>
                  </a:lnTo>
                  <a:lnTo>
                    <a:pt x="699" y="1037"/>
                  </a:lnTo>
                  <a:lnTo>
                    <a:pt x="690" y="1052"/>
                  </a:lnTo>
                  <a:lnTo>
                    <a:pt x="680" y="1068"/>
                  </a:lnTo>
                  <a:lnTo>
                    <a:pt x="669" y="1081"/>
                  </a:lnTo>
                  <a:lnTo>
                    <a:pt x="658" y="1094"/>
                  </a:lnTo>
                  <a:lnTo>
                    <a:pt x="645" y="1107"/>
                  </a:lnTo>
                  <a:lnTo>
                    <a:pt x="632" y="1117"/>
                  </a:lnTo>
                  <a:lnTo>
                    <a:pt x="619" y="1128"/>
                  </a:lnTo>
                  <a:lnTo>
                    <a:pt x="605" y="1137"/>
                  </a:lnTo>
                  <a:lnTo>
                    <a:pt x="590" y="1146"/>
                  </a:lnTo>
                  <a:lnTo>
                    <a:pt x="576" y="1153"/>
                  </a:lnTo>
                  <a:lnTo>
                    <a:pt x="560" y="1160"/>
                  </a:lnTo>
                  <a:lnTo>
                    <a:pt x="545" y="1167"/>
                  </a:lnTo>
                  <a:lnTo>
                    <a:pt x="529" y="1173"/>
                  </a:lnTo>
                  <a:lnTo>
                    <a:pt x="513" y="1178"/>
                  </a:lnTo>
                  <a:lnTo>
                    <a:pt x="496" y="1181"/>
                  </a:lnTo>
                  <a:lnTo>
                    <a:pt x="479" y="1186"/>
                  </a:lnTo>
                  <a:lnTo>
                    <a:pt x="444" y="1191"/>
                  </a:lnTo>
                  <a:lnTo>
                    <a:pt x="409" y="1194"/>
                  </a:lnTo>
                  <a:lnTo>
                    <a:pt x="374" y="1194"/>
                  </a:lnTo>
                  <a:lnTo>
                    <a:pt x="374" y="1194"/>
                  </a:lnTo>
                  <a:lnTo>
                    <a:pt x="338" y="1194"/>
                  </a:lnTo>
                  <a:lnTo>
                    <a:pt x="303" y="1192"/>
                  </a:lnTo>
                  <a:lnTo>
                    <a:pt x="268" y="1187"/>
                  </a:lnTo>
                  <a:lnTo>
                    <a:pt x="234" y="1180"/>
                  </a:lnTo>
                  <a:lnTo>
                    <a:pt x="218" y="1175"/>
                  </a:lnTo>
                  <a:lnTo>
                    <a:pt x="202" y="1170"/>
                  </a:lnTo>
                  <a:lnTo>
                    <a:pt x="186" y="1164"/>
                  </a:lnTo>
                  <a:lnTo>
                    <a:pt x="171" y="1158"/>
                  </a:lnTo>
                  <a:lnTo>
                    <a:pt x="155" y="1150"/>
                  </a:lnTo>
                  <a:lnTo>
                    <a:pt x="142" y="1142"/>
                  </a:lnTo>
                  <a:lnTo>
                    <a:pt x="128" y="1134"/>
                  </a:lnTo>
                  <a:lnTo>
                    <a:pt x="115" y="1123"/>
                  </a:lnTo>
                  <a:lnTo>
                    <a:pt x="102" y="1113"/>
                  </a:lnTo>
                  <a:lnTo>
                    <a:pt x="89" y="1101"/>
                  </a:lnTo>
                  <a:lnTo>
                    <a:pt x="78" y="1088"/>
                  </a:lnTo>
                  <a:lnTo>
                    <a:pt x="67" y="1074"/>
                  </a:lnTo>
                  <a:lnTo>
                    <a:pt x="57" y="1059"/>
                  </a:lnTo>
                  <a:lnTo>
                    <a:pt x="48" y="1043"/>
                  </a:lnTo>
                  <a:lnTo>
                    <a:pt x="39" y="1027"/>
                  </a:lnTo>
                  <a:lnTo>
                    <a:pt x="31" y="1008"/>
                  </a:lnTo>
                  <a:lnTo>
                    <a:pt x="24" y="989"/>
                  </a:lnTo>
                  <a:lnTo>
                    <a:pt x="17" y="969"/>
                  </a:lnTo>
                  <a:lnTo>
                    <a:pt x="13" y="947"/>
                  </a:lnTo>
                  <a:lnTo>
                    <a:pt x="8" y="924"/>
                  </a:lnTo>
                  <a:lnTo>
                    <a:pt x="5" y="899"/>
                  </a:lnTo>
                  <a:lnTo>
                    <a:pt x="1" y="873"/>
                  </a:lnTo>
                  <a:lnTo>
                    <a:pt x="0" y="846"/>
                  </a:lnTo>
                  <a:lnTo>
                    <a:pt x="0" y="817"/>
                  </a:lnTo>
                  <a:lnTo>
                    <a:pt x="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5398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23900" y="1139517"/>
            <a:ext cx="10747859" cy="4759637"/>
          </a:xfrm>
          <a:prstGeom prst="rect">
            <a:avLst/>
          </a:prstGeom>
        </p:spPr>
        <p:txBody>
          <a:bodyPr lIns="0" tIns="0" rIns="0" bIns="0"/>
          <a:lstStyle>
            <a:lvl1pPr marL="177800" indent="-177800">
              <a:spcBef>
                <a:spcPts val="300"/>
              </a:spcBef>
              <a:buClr>
                <a:schemeClr val="accent1"/>
              </a:buClr>
              <a:defRPr sz="1800"/>
            </a:lvl1pPr>
            <a:lvl2pPr marL="450850" indent="-184150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  <a:defRPr sz="1600"/>
            </a:lvl2pPr>
            <a:lvl3pPr marL="715963" indent="-176213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  <a:tabLst/>
              <a:defRPr sz="1400"/>
            </a:lvl3pPr>
            <a:lvl4pPr marL="982663" indent="-177800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  <a:defRPr sz="1200"/>
            </a:lvl4pPr>
            <a:lvl5pPr marL="1255713" indent="-177800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−"/>
              <a:defRPr sz="1000"/>
            </a:lvl5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4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6" y="397065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213055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723904" y="1210735"/>
            <a:ext cx="107484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4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6" y="397065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78353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1210735"/>
            <a:ext cx="11713633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4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6" name="Titre 3"/>
          <p:cNvSpPr>
            <a:spLocks noGrp="1"/>
          </p:cNvSpPr>
          <p:nvPr>
            <p:ph type="title" hasCustomPrompt="1"/>
          </p:nvPr>
        </p:nvSpPr>
        <p:spPr>
          <a:xfrm>
            <a:off x="241306" y="397065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50634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241303" y="1210735"/>
            <a:ext cx="7766052" cy="46884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1" name="Espace réservé pour une image  6"/>
          <p:cNvSpPr>
            <a:spLocks noGrp="1"/>
          </p:cNvSpPr>
          <p:nvPr>
            <p:ph type="pic" sz="quarter" idx="11"/>
          </p:nvPr>
        </p:nvSpPr>
        <p:spPr>
          <a:xfrm>
            <a:off x="8128008" y="1210735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8128008" y="3614944"/>
            <a:ext cx="3824817" cy="228420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304" y="187331"/>
            <a:ext cx="11231033" cy="215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 cap="all" dirty="0"/>
              <a:t>00 CHAPTER TITLE</a:t>
            </a:r>
            <a:endParaRPr lang="fr-FR" cap="all" noProof="1"/>
          </a:p>
        </p:txBody>
      </p:sp>
      <p:sp>
        <p:nvSpPr>
          <p:cNvPr id="8" name="Titre 3"/>
          <p:cNvSpPr>
            <a:spLocks noGrp="1"/>
          </p:cNvSpPr>
          <p:nvPr>
            <p:ph type="title" hasCustomPrompt="1"/>
          </p:nvPr>
        </p:nvSpPr>
        <p:spPr>
          <a:xfrm>
            <a:off x="241306" y="397065"/>
            <a:ext cx="11234561" cy="34515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cap="all" baseline="0"/>
            </a:lvl1pPr>
          </a:lstStyle>
          <a:p>
            <a:r>
              <a:rPr lang="fr-FR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10310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"/>
          <p:cNvSpPr>
            <a:spLocks noGrp="1"/>
          </p:cNvSpPr>
          <p:nvPr>
            <p:ph type="pic" sz="quarter" idx="22"/>
          </p:nvPr>
        </p:nvSpPr>
        <p:spPr>
          <a:xfrm>
            <a:off x="241301" y="241301"/>
            <a:ext cx="11713633" cy="56578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5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>
            <a:grpSpLocks noChangeAspect="1"/>
          </p:cNvGrpSpPr>
          <p:nvPr/>
        </p:nvGrpSpPr>
        <p:grpSpPr>
          <a:xfrm>
            <a:off x="9791700" y="6266210"/>
            <a:ext cx="2160000" cy="225884"/>
            <a:chOff x="7712075" y="4803775"/>
            <a:chExt cx="1214438" cy="127001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pic>
        <p:nvPicPr>
          <p:cNvPr id="1042" name="Picture 18" descr="C:\Users\ARNAUD~1\AppData\Local\Temp\VMwareDnD\933dad87\3_brands_logotypes_b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234113"/>
            <a:ext cx="1200000" cy="2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REDACTOR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241301" y="4032251"/>
            <a:ext cx="11713633" cy="1866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fr-FR" sz="1400" b="0">
              <a:solidFill>
                <a:schemeClr val="tx1"/>
              </a:solidFill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6449333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e 65"/>
          <p:cNvGrpSpPr/>
          <p:nvPr/>
        </p:nvGrpSpPr>
        <p:grpSpPr>
          <a:xfrm>
            <a:off x="6543113" y="6295939"/>
            <a:ext cx="709467" cy="75367"/>
            <a:chOff x="63500" y="1725613"/>
            <a:chExt cx="3975100" cy="422275"/>
          </a:xfrm>
        </p:grpSpPr>
        <p:sp>
          <p:nvSpPr>
            <p:cNvPr id="67" name="Freeform 584"/>
            <p:cNvSpPr>
              <a:spLocks/>
            </p:cNvSpPr>
            <p:nvPr/>
          </p:nvSpPr>
          <p:spPr bwMode="auto">
            <a:xfrm>
              <a:off x="63500" y="1725613"/>
              <a:ext cx="358775" cy="422275"/>
            </a:xfrm>
            <a:custGeom>
              <a:avLst/>
              <a:gdLst>
                <a:gd name="T0" fmla="*/ 453 w 453"/>
                <a:gd name="T1" fmla="*/ 360 h 531"/>
                <a:gd name="T2" fmla="*/ 432 w 453"/>
                <a:gd name="T3" fmla="*/ 417 h 531"/>
                <a:gd name="T4" fmla="*/ 402 w 453"/>
                <a:gd name="T5" fmla="*/ 462 h 531"/>
                <a:gd name="T6" fmla="*/ 376 w 453"/>
                <a:gd name="T7" fmla="*/ 488 h 531"/>
                <a:gd name="T8" fmla="*/ 331 w 453"/>
                <a:gd name="T9" fmla="*/ 514 h 531"/>
                <a:gd name="T10" fmla="*/ 279 w 453"/>
                <a:gd name="T11" fmla="*/ 529 h 531"/>
                <a:gd name="T12" fmla="*/ 240 w 453"/>
                <a:gd name="T13" fmla="*/ 531 h 531"/>
                <a:gd name="T14" fmla="*/ 183 w 453"/>
                <a:gd name="T15" fmla="*/ 526 h 531"/>
                <a:gd name="T16" fmla="*/ 134 w 453"/>
                <a:gd name="T17" fmla="*/ 512 h 531"/>
                <a:gd name="T18" fmla="*/ 106 w 453"/>
                <a:gd name="T19" fmla="*/ 497 h 531"/>
                <a:gd name="T20" fmla="*/ 70 w 453"/>
                <a:gd name="T21" fmla="*/ 467 h 531"/>
                <a:gd name="T22" fmla="*/ 42 w 453"/>
                <a:gd name="T23" fmla="*/ 430 h 531"/>
                <a:gd name="T24" fmla="*/ 27 w 453"/>
                <a:gd name="T25" fmla="*/ 400 h 531"/>
                <a:gd name="T26" fmla="*/ 10 w 453"/>
                <a:gd name="T27" fmla="*/ 350 h 531"/>
                <a:gd name="T28" fmla="*/ 1 w 453"/>
                <a:gd name="T29" fmla="*/ 298 h 531"/>
                <a:gd name="T30" fmla="*/ 0 w 453"/>
                <a:gd name="T31" fmla="*/ 263 h 531"/>
                <a:gd name="T32" fmla="*/ 4 w 453"/>
                <a:gd name="T33" fmla="*/ 205 h 531"/>
                <a:gd name="T34" fmla="*/ 17 w 453"/>
                <a:gd name="T35" fmla="*/ 154 h 531"/>
                <a:gd name="T36" fmla="*/ 31 w 453"/>
                <a:gd name="T37" fmla="*/ 122 h 531"/>
                <a:gd name="T38" fmla="*/ 58 w 453"/>
                <a:gd name="T39" fmla="*/ 82 h 531"/>
                <a:gd name="T40" fmla="*/ 91 w 453"/>
                <a:gd name="T41" fmla="*/ 49 h 531"/>
                <a:gd name="T42" fmla="*/ 118 w 453"/>
                <a:gd name="T43" fmla="*/ 32 h 531"/>
                <a:gd name="T44" fmla="*/ 161 w 453"/>
                <a:gd name="T45" fmla="*/ 13 h 531"/>
                <a:gd name="T46" fmla="*/ 208 w 453"/>
                <a:gd name="T47" fmla="*/ 3 h 531"/>
                <a:gd name="T48" fmla="*/ 242 w 453"/>
                <a:gd name="T49" fmla="*/ 0 h 531"/>
                <a:gd name="T50" fmla="*/ 297 w 453"/>
                <a:gd name="T51" fmla="*/ 6 h 531"/>
                <a:gd name="T52" fmla="*/ 344 w 453"/>
                <a:gd name="T53" fmla="*/ 23 h 531"/>
                <a:gd name="T54" fmla="*/ 371 w 453"/>
                <a:gd name="T55" fmla="*/ 40 h 531"/>
                <a:gd name="T56" fmla="*/ 407 w 453"/>
                <a:gd name="T57" fmla="*/ 73 h 531"/>
                <a:gd name="T58" fmla="*/ 432 w 453"/>
                <a:gd name="T59" fmla="*/ 117 h 531"/>
                <a:gd name="T60" fmla="*/ 377 w 453"/>
                <a:gd name="T61" fmla="*/ 165 h 531"/>
                <a:gd name="T62" fmla="*/ 367 w 453"/>
                <a:gd name="T63" fmla="*/ 140 h 531"/>
                <a:gd name="T64" fmla="*/ 349 w 453"/>
                <a:gd name="T65" fmla="*/ 108 h 531"/>
                <a:gd name="T66" fmla="*/ 326 w 453"/>
                <a:gd name="T67" fmla="*/ 85 h 531"/>
                <a:gd name="T68" fmla="*/ 308 w 453"/>
                <a:gd name="T69" fmla="*/ 73 h 531"/>
                <a:gd name="T70" fmla="*/ 276 w 453"/>
                <a:gd name="T71" fmla="*/ 63 h 531"/>
                <a:gd name="T72" fmla="*/ 240 w 453"/>
                <a:gd name="T73" fmla="*/ 59 h 531"/>
                <a:gd name="T74" fmla="*/ 212 w 453"/>
                <a:gd name="T75" fmla="*/ 60 h 531"/>
                <a:gd name="T76" fmla="*/ 174 w 453"/>
                <a:gd name="T77" fmla="*/ 69 h 531"/>
                <a:gd name="T78" fmla="*/ 142 w 453"/>
                <a:gd name="T79" fmla="*/ 87 h 531"/>
                <a:gd name="T80" fmla="*/ 123 w 453"/>
                <a:gd name="T81" fmla="*/ 102 h 531"/>
                <a:gd name="T82" fmla="*/ 101 w 453"/>
                <a:gd name="T83" fmla="*/ 129 h 531"/>
                <a:gd name="T84" fmla="*/ 86 w 453"/>
                <a:gd name="T85" fmla="*/ 163 h 531"/>
                <a:gd name="T86" fmla="*/ 74 w 453"/>
                <a:gd name="T87" fmla="*/ 211 h 531"/>
                <a:gd name="T88" fmla="*/ 70 w 453"/>
                <a:gd name="T89" fmla="*/ 261 h 531"/>
                <a:gd name="T90" fmla="*/ 81 w 453"/>
                <a:gd name="T91" fmla="*/ 351 h 531"/>
                <a:gd name="T92" fmla="*/ 93 w 453"/>
                <a:gd name="T93" fmla="*/ 388 h 531"/>
                <a:gd name="T94" fmla="*/ 114 w 453"/>
                <a:gd name="T95" fmla="*/ 419 h 531"/>
                <a:gd name="T96" fmla="*/ 138 w 453"/>
                <a:gd name="T97" fmla="*/ 443 h 531"/>
                <a:gd name="T98" fmla="*/ 169 w 453"/>
                <a:gd name="T99" fmla="*/ 460 h 531"/>
                <a:gd name="T100" fmla="*/ 201 w 453"/>
                <a:gd name="T101" fmla="*/ 470 h 531"/>
                <a:gd name="T102" fmla="*/ 235 w 453"/>
                <a:gd name="T103" fmla="*/ 473 h 531"/>
                <a:gd name="T104" fmla="*/ 275 w 453"/>
                <a:gd name="T105" fmla="*/ 469 h 531"/>
                <a:gd name="T106" fmla="*/ 311 w 453"/>
                <a:gd name="T107" fmla="*/ 455 h 531"/>
                <a:gd name="T108" fmla="*/ 331 w 453"/>
                <a:gd name="T109" fmla="*/ 441 h 531"/>
                <a:gd name="T110" fmla="*/ 358 w 453"/>
                <a:gd name="T111" fmla="*/ 411 h 531"/>
                <a:gd name="T112" fmla="*/ 377 w 453"/>
                <a:gd name="T113" fmla="*/ 373 h 531"/>
                <a:gd name="T114" fmla="*/ 385 w 453"/>
                <a:gd name="T115" fmla="*/ 34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531">
                  <a:moveTo>
                    <a:pt x="385" y="342"/>
                  </a:moveTo>
                  <a:lnTo>
                    <a:pt x="453" y="360"/>
                  </a:lnTo>
                  <a:lnTo>
                    <a:pt x="453" y="360"/>
                  </a:lnTo>
                  <a:lnTo>
                    <a:pt x="448" y="380"/>
                  </a:lnTo>
                  <a:lnTo>
                    <a:pt x="440" y="400"/>
                  </a:lnTo>
                  <a:lnTo>
                    <a:pt x="432" y="417"/>
                  </a:lnTo>
                  <a:lnTo>
                    <a:pt x="423" y="433"/>
                  </a:lnTo>
                  <a:lnTo>
                    <a:pt x="413" y="448"/>
                  </a:lnTo>
                  <a:lnTo>
                    <a:pt x="402" y="462"/>
                  </a:lnTo>
                  <a:lnTo>
                    <a:pt x="390" y="475"/>
                  </a:lnTo>
                  <a:lnTo>
                    <a:pt x="376" y="488"/>
                  </a:lnTo>
                  <a:lnTo>
                    <a:pt x="376" y="488"/>
                  </a:lnTo>
                  <a:lnTo>
                    <a:pt x="362" y="498"/>
                  </a:lnTo>
                  <a:lnTo>
                    <a:pt x="347" y="507"/>
                  </a:lnTo>
                  <a:lnTo>
                    <a:pt x="331" y="514"/>
                  </a:lnTo>
                  <a:lnTo>
                    <a:pt x="315" y="520"/>
                  </a:lnTo>
                  <a:lnTo>
                    <a:pt x="298" y="525"/>
                  </a:lnTo>
                  <a:lnTo>
                    <a:pt x="279" y="529"/>
                  </a:lnTo>
                  <a:lnTo>
                    <a:pt x="261" y="530"/>
                  </a:lnTo>
                  <a:lnTo>
                    <a:pt x="240" y="531"/>
                  </a:lnTo>
                  <a:lnTo>
                    <a:pt x="240" y="531"/>
                  </a:lnTo>
                  <a:lnTo>
                    <a:pt x="220" y="530"/>
                  </a:lnTo>
                  <a:lnTo>
                    <a:pt x="201" y="529"/>
                  </a:lnTo>
                  <a:lnTo>
                    <a:pt x="183" y="526"/>
                  </a:lnTo>
                  <a:lnTo>
                    <a:pt x="166" y="522"/>
                  </a:lnTo>
                  <a:lnTo>
                    <a:pt x="150" y="519"/>
                  </a:lnTo>
                  <a:lnTo>
                    <a:pt x="134" y="512"/>
                  </a:lnTo>
                  <a:lnTo>
                    <a:pt x="119" y="506"/>
                  </a:lnTo>
                  <a:lnTo>
                    <a:pt x="106" y="497"/>
                  </a:lnTo>
                  <a:lnTo>
                    <a:pt x="106" y="497"/>
                  </a:lnTo>
                  <a:lnTo>
                    <a:pt x="93" y="488"/>
                  </a:lnTo>
                  <a:lnTo>
                    <a:pt x="82" y="479"/>
                  </a:lnTo>
                  <a:lnTo>
                    <a:pt x="70" y="467"/>
                  </a:lnTo>
                  <a:lnTo>
                    <a:pt x="60" y="456"/>
                  </a:lnTo>
                  <a:lnTo>
                    <a:pt x="51" y="443"/>
                  </a:lnTo>
                  <a:lnTo>
                    <a:pt x="42" y="430"/>
                  </a:lnTo>
                  <a:lnTo>
                    <a:pt x="35" y="415"/>
                  </a:lnTo>
                  <a:lnTo>
                    <a:pt x="27" y="400"/>
                  </a:lnTo>
                  <a:lnTo>
                    <a:pt x="27" y="400"/>
                  </a:lnTo>
                  <a:lnTo>
                    <a:pt x="20" y="383"/>
                  </a:lnTo>
                  <a:lnTo>
                    <a:pt x="15" y="368"/>
                  </a:lnTo>
                  <a:lnTo>
                    <a:pt x="10" y="350"/>
                  </a:lnTo>
                  <a:lnTo>
                    <a:pt x="6" y="333"/>
                  </a:lnTo>
                  <a:lnTo>
                    <a:pt x="4" y="316"/>
                  </a:lnTo>
                  <a:lnTo>
                    <a:pt x="1" y="298"/>
                  </a:lnTo>
                  <a:lnTo>
                    <a:pt x="0" y="28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42"/>
                  </a:lnTo>
                  <a:lnTo>
                    <a:pt x="1" y="223"/>
                  </a:lnTo>
                  <a:lnTo>
                    <a:pt x="4" y="205"/>
                  </a:lnTo>
                  <a:lnTo>
                    <a:pt x="8" y="187"/>
                  </a:lnTo>
                  <a:lnTo>
                    <a:pt x="12" y="170"/>
                  </a:lnTo>
                  <a:lnTo>
                    <a:pt x="17" y="154"/>
                  </a:lnTo>
                  <a:lnTo>
                    <a:pt x="23" y="137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8" y="108"/>
                  </a:lnTo>
                  <a:lnTo>
                    <a:pt x="47" y="93"/>
                  </a:lnTo>
                  <a:lnTo>
                    <a:pt x="58" y="82"/>
                  </a:lnTo>
                  <a:lnTo>
                    <a:pt x="68" y="69"/>
                  </a:lnTo>
                  <a:lnTo>
                    <a:pt x="79" y="59"/>
                  </a:lnTo>
                  <a:lnTo>
                    <a:pt x="91" y="49"/>
                  </a:lnTo>
                  <a:lnTo>
                    <a:pt x="104" y="4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32" y="24"/>
                  </a:lnTo>
                  <a:lnTo>
                    <a:pt x="147" y="18"/>
                  </a:lnTo>
                  <a:lnTo>
                    <a:pt x="161" y="13"/>
                  </a:lnTo>
                  <a:lnTo>
                    <a:pt x="176" y="8"/>
                  </a:lnTo>
                  <a:lnTo>
                    <a:pt x="193" y="5"/>
                  </a:lnTo>
                  <a:lnTo>
                    <a:pt x="208" y="3"/>
                  </a:lnTo>
                  <a:lnTo>
                    <a:pt x="225" y="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61" y="1"/>
                  </a:lnTo>
                  <a:lnTo>
                    <a:pt x="279" y="3"/>
                  </a:lnTo>
                  <a:lnTo>
                    <a:pt x="297" y="6"/>
                  </a:lnTo>
                  <a:lnTo>
                    <a:pt x="312" y="10"/>
                  </a:lnTo>
                  <a:lnTo>
                    <a:pt x="329" y="15"/>
                  </a:lnTo>
                  <a:lnTo>
                    <a:pt x="344" y="23"/>
                  </a:lnTo>
                  <a:lnTo>
                    <a:pt x="358" y="31"/>
                  </a:lnTo>
                  <a:lnTo>
                    <a:pt x="371" y="40"/>
                  </a:lnTo>
                  <a:lnTo>
                    <a:pt x="371" y="40"/>
                  </a:lnTo>
                  <a:lnTo>
                    <a:pt x="384" y="50"/>
                  </a:lnTo>
                  <a:lnTo>
                    <a:pt x="395" y="61"/>
                  </a:lnTo>
                  <a:lnTo>
                    <a:pt x="407" y="73"/>
                  </a:lnTo>
                  <a:lnTo>
                    <a:pt x="416" y="87"/>
                  </a:lnTo>
                  <a:lnTo>
                    <a:pt x="425" y="101"/>
                  </a:lnTo>
                  <a:lnTo>
                    <a:pt x="432" y="117"/>
                  </a:lnTo>
                  <a:lnTo>
                    <a:pt x="439" y="133"/>
                  </a:lnTo>
                  <a:lnTo>
                    <a:pt x="444" y="150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3" y="152"/>
                  </a:lnTo>
                  <a:lnTo>
                    <a:pt x="367" y="140"/>
                  </a:lnTo>
                  <a:lnTo>
                    <a:pt x="362" y="128"/>
                  </a:lnTo>
                  <a:lnTo>
                    <a:pt x="356" y="118"/>
                  </a:lnTo>
                  <a:lnTo>
                    <a:pt x="349" y="108"/>
                  </a:lnTo>
                  <a:lnTo>
                    <a:pt x="341" y="99"/>
                  </a:lnTo>
                  <a:lnTo>
                    <a:pt x="334" y="91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17" y="78"/>
                  </a:lnTo>
                  <a:lnTo>
                    <a:pt x="308" y="73"/>
                  </a:lnTo>
                  <a:lnTo>
                    <a:pt x="298" y="69"/>
                  </a:lnTo>
                  <a:lnTo>
                    <a:pt x="288" y="65"/>
                  </a:lnTo>
                  <a:lnTo>
                    <a:pt x="276" y="63"/>
                  </a:lnTo>
                  <a:lnTo>
                    <a:pt x="265" y="60"/>
                  </a:lnTo>
                  <a:lnTo>
                    <a:pt x="253" y="59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26" y="59"/>
                  </a:lnTo>
                  <a:lnTo>
                    <a:pt x="212" y="60"/>
                  </a:lnTo>
                  <a:lnTo>
                    <a:pt x="198" y="63"/>
                  </a:lnTo>
                  <a:lnTo>
                    <a:pt x="187" y="65"/>
                  </a:lnTo>
                  <a:lnTo>
                    <a:pt x="174" y="69"/>
                  </a:lnTo>
                  <a:lnTo>
                    <a:pt x="162" y="74"/>
                  </a:lnTo>
                  <a:lnTo>
                    <a:pt x="152" y="81"/>
                  </a:lnTo>
                  <a:lnTo>
                    <a:pt x="142" y="87"/>
                  </a:lnTo>
                  <a:lnTo>
                    <a:pt x="142" y="87"/>
                  </a:lnTo>
                  <a:lnTo>
                    <a:pt x="132" y="95"/>
                  </a:lnTo>
                  <a:lnTo>
                    <a:pt x="123" y="102"/>
                  </a:lnTo>
                  <a:lnTo>
                    <a:pt x="115" y="111"/>
                  </a:lnTo>
                  <a:lnTo>
                    <a:pt x="107" y="120"/>
                  </a:lnTo>
                  <a:lnTo>
                    <a:pt x="101" y="129"/>
                  </a:lnTo>
                  <a:lnTo>
                    <a:pt x="96" y="141"/>
                  </a:lnTo>
                  <a:lnTo>
                    <a:pt x="91" y="151"/>
                  </a:lnTo>
                  <a:lnTo>
                    <a:pt x="86" y="163"/>
                  </a:lnTo>
                  <a:lnTo>
                    <a:pt x="86" y="163"/>
                  </a:lnTo>
                  <a:lnTo>
                    <a:pt x="79" y="187"/>
                  </a:lnTo>
                  <a:lnTo>
                    <a:pt x="74" y="211"/>
                  </a:lnTo>
                  <a:lnTo>
                    <a:pt x="70" y="237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2" y="293"/>
                  </a:lnTo>
                  <a:lnTo>
                    <a:pt x="74" y="323"/>
                  </a:lnTo>
                  <a:lnTo>
                    <a:pt x="81" y="351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93" y="388"/>
                  </a:lnTo>
                  <a:lnTo>
                    <a:pt x="100" y="398"/>
                  </a:lnTo>
                  <a:lnTo>
                    <a:pt x="106" y="409"/>
                  </a:lnTo>
                  <a:lnTo>
                    <a:pt x="114" y="419"/>
                  </a:lnTo>
                  <a:lnTo>
                    <a:pt x="121" y="428"/>
                  </a:lnTo>
                  <a:lnTo>
                    <a:pt x="129" y="435"/>
                  </a:lnTo>
                  <a:lnTo>
                    <a:pt x="138" y="443"/>
                  </a:lnTo>
                  <a:lnTo>
                    <a:pt x="148" y="449"/>
                  </a:lnTo>
                  <a:lnTo>
                    <a:pt x="148" y="449"/>
                  </a:lnTo>
                  <a:lnTo>
                    <a:pt x="169" y="460"/>
                  </a:lnTo>
                  <a:lnTo>
                    <a:pt x="179" y="464"/>
                  </a:lnTo>
                  <a:lnTo>
                    <a:pt x="191" y="467"/>
                  </a:lnTo>
                  <a:lnTo>
                    <a:pt x="201" y="470"/>
                  </a:lnTo>
                  <a:lnTo>
                    <a:pt x="212" y="471"/>
                  </a:lnTo>
                  <a:lnTo>
                    <a:pt x="235" y="473"/>
                  </a:lnTo>
                  <a:lnTo>
                    <a:pt x="235" y="473"/>
                  </a:lnTo>
                  <a:lnTo>
                    <a:pt x="249" y="473"/>
                  </a:lnTo>
                  <a:lnTo>
                    <a:pt x="262" y="471"/>
                  </a:lnTo>
                  <a:lnTo>
                    <a:pt x="275" y="469"/>
                  </a:lnTo>
                  <a:lnTo>
                    <a:pt x="288" y="465"/>
                  </a:lnTo>
                  <a:lnTo>
                    <a:pt x="299" y="460"/>
                  </a:lnTo>
                  <a:lnTo>
                    <a:pt x="311" y="455"/>
                  </a:lnTo>
                  <a:lnTo>
                    <a:pt x="321" y="448"/>
                  </a:lnTo>
                  <a:lnTo>
                    <a:pt x="331" y="441"/>
                  </a:lnTo>
                  <a:lnTo>
                    <a:pt x="331" y="441"/>
                  </a:lnTo>
                  <a:lnTo>
                    <a:pt x="341" y="432"/>
                  </a:lnTo>
                  <a:lnTo>
                    <a:pt x="350" y="421"/>
                  </a:lnTo>
                  <a:lnTo>
                    <a:pt x="358" y="411"/>
                  </a:lnTo>
                  <a:lnTo>
                    <a:pt x="364" y="400"/>
                  </a:lnTo>
                  <a:lnTo>
                    <a:pt x="371" y="387"/>
                  </a:lnTo>
                  <a:lnTo>
                    <a:pt x="377" y="373"/>
                  </a:lnTo>
                  <a:lnTo>
                    <a:pt x="381" y="359"/>
                  </a:lnTo>
                  <a:lnTo>
                    <a:pt x="385" y="342"/>
                  </a:lnTo>
                  <a:lnTo>
                    <a:pt x="385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8" name="Freeform 585"/>
            <p:cNvSpPr>
              <a:spLocks noEditPoints="1"/>
            </p:cNvSpPr>
            <p:nvPr/>
          </p:nvSpPr>
          <p:spPr bwMode="auto">
            <a:xfrm>
              <a:off x="458788" y="1725613"/>
              <a:ext cx="388938" cy="422275"/>
            </a:xfrm>
            <a:custGeom>
              <a:avLst/>
              <a:gdLst>
                <a:gd name="T0" fmla="*/ 1 w 490"/>
                <a:gd name="T1" fmla="*/ 242 h 531"/>
                <a:gd name="T2" fmla="*/ 16 w 490"/>
                <a:gd name="T3" fmla="*/ 159 h 531"/>
                <a:gd name="T4" fmla="*/ 52 w 490"/>
                <a:gd name="T5" fmla="*/ 91 h 531"/>
                <a:gd name="T6" fmla="*/ 85 w 490"/>
                <a:gd name="T7" fmla="*/ 55 h 531"/>
                <a:gd name="T8" fmla="*/ 147 w 490"/>
                <a:gd name="T9" fmla="*/ 18 h 531"/>
                <a:gd name="T10" fmla="*/ 218 w 490"/>
                <a:gd name="T11" fmla="*/ 1 h 531"/>
                <a:gd name="T12" fmla="*/ 263 w 490"/>
                <a:gd name="T13" fmla="*/ 0 h 531"/>
                <a:gd name="T14" fmla="*/ 313 w 490"/>
                <a:gd name="T15" fmla="*/ 9 h 531"/>
                <a:gd name="T16" fmla="*/ 359 w 490"/>
                <a:gd name="T17" fmla="*/ 26 h 531"/>
                <a:gd name="T18" fmla="*/ 387 w 490"/>
                <a:gd name="T19" fmla="*/ 44 h 531"/>
                <a:gd name="T20" fmla="*/ 423 w 490"/>
                <a:gd name="T21" fmla="*/ 74 h 531"/>
                <a:gd name="T22" fmla="*/ 452 w 490"/>
                <a:gd name="T23" fmla="*/ 114 h 531"/>
                <a:gd name="T24" fmla="*/ 467 w 490"/>
                <a:gd name="T25" fmla="*/ 145 h 531"/>
                <a:gd name="T26" fmla="*/ 483 w 490"/>
                <a:gd name="T27" fmla="*/ 193 h 531"/>
                <a:gd name="T28" fmla="*/ 490 w 490"/>
                <a:gd name="T29" fmla="*/ 247 h 531"/>
                <a:gd name="T30" fmla="*/ 490 w 490"/>
                <a:gd name="T31" fmla="*/ 286 h 531"/>
                <a:gd name="T32" fmla="*/ 482 w 490"/>
                <a:gd name="T33" fmla="*/ 341 h 531"/>
                <a:gd name="T34" fmla="*/ 467 w 490"/>
                <a:gd name="T35" fmla="*/ 391 h 531"/>
                <a:gd name="T36" fmla="*/ 450 w 490"/>
                <a:gd name="T37" fmla="*/ 421 h 531"/>
                <a:gd name="T38" fmla="*/ 421 w 490"/>
                <a:gd name="T39" fmla="*/ 461 h 531"/>
                <a:gd name="T40" fmla="*/ 383 w 490"/>
                <a:gd name="T41" fmla="*/ 492 h 531"/>
                <a:gd name="T42" fmla="*/ 355 w 490"/>
                <a:gd name="T43" fmla="*/ 507 h 531"/>
                <a:gd name="T44" fmla="*/ 309 w 490"/>
                <a:gd name="T45" fmla="*/ 524 h 531"/>
                <a:gd name="T46" fmla="*/ 262 w 490"/>
                <a:gd name="T47" fmla="*/ 530 h 531"/>
                <a:gd name="T48" fmla="*/ 227 w 490"/>
                <a:gd name="T49" fmla="*/ 530 h 531"/>
                <a:gd name="T50" fmla="*/ 176 w 490"/>
                <a:gd name="T51" fmla="*/ 522 h 531"/>
                <a:gd name="T52" fmla="*/ 130 w 490"/>
                <a:gd name="T53" fmla="*/ 505 h 531"/>
                <a:gd name="T54" fmla="*/ 102 w 490"/>
                <a:gd name="T55" fmla="*/ 487 h 531"/>
                <a:gd name="T56" fmla="*/ 65 w 490"/>
                <a:gd name="T57" fmla="*/ 455 h 531"/>
                <a:gd name="T58" fmla="*/ 37 w 490"/>
                <a:gd name="T59" fmla="*/ 415 h 531"/>
                <a:gd name="T60" fmla="*/ 23 w 490"/>
                <a:gd name="T61" fmla="*/ 385 h 531"/>
                <a:gd name="T62" fmla="*/ 7 w 490"/>
                <a:gd name="T63" fmla="*/ 338 h 531"/>
                <a:gd name="T64" fmla="*/ 0 w 490"/>
                <a:gd name="T65" fmla="*/ 289 h 531"/>
                <a:gd name="T66" fmla="*/ 70 w 490"/>
                <a:gd name="T67" fmla="*/ 274 h 531"/>
                <a:gd name="T68" fmla="*/ 73 w 490"/>
                <a:gd name="T69" fmla="*/ 318 h 531"/>
                <a:gd name="T70" fmla="*/ 89 w 490"/>
                <a:gd name="T71" fmla="*/ 374 h 531"/>
                <a:gd name="T72" fmla="*/ 120 w 490"/>
                <a:gd name="T73" fmla="*/ 420 h 531"/>
                <a:gd name="T74" fmla="*/ 146 w 490"/>
                <a:gd name="T75" fmla="*/ 443 h 531"/>
                <a:gd name="T76" fmla="*/ 192 w 490"/>
                <a:gd name="T77" fmla="*/ 466 h 531"/>
                <a:gd name="T78" fmla="*/ 244 w 490"/>
                <a:gd name="T79" fmla="*/ 473 h 531"/>
                <a:gd name="T80" fmla="*/ 281 w 490"/>
                <a:gd name="T81" fmla="*/ 470 h 531"/>
                <a:gd name="T82" fmla="*/ 330 w 490"/>
                <a:gd name="T83" fmla="*/ 452 h 531"/>
                <a:gd name="T84" fmla="*/ 371 w 490"/>
                <a:gd name="T85" fmla="*/ 419 h 531"/>
                <a:gd name="T86" fmla="*/ 392 w 490"/>
                <a:gd name="T87" fmla="*/ 389 h 531"/>
                <a:gd name="T88" fmla="*/ 413 w 490"/>
                <a:gd name="T89" fmla="*/ 334 h 531"/>
                <a:gd name="T90" fmla="*/ 421 w 490"/>
                <a:gd name="T91" fmla="*/ 266 h 531"/>
                <a:gd name="T92" fmla="*/ 415 w 490"/>
                <a:gd name="T93" fmla="*/ 207 h 531"/>
                <a:gd name="T94" fmla="*/ 399 w 490"/>
                <a:gd name="T95" fmla="*/ 156 h 531"/>
                <a:gd name="T96" fmla="*/ 387 w 490"/>
                <a:gd name="T97" fmla="*/ 134 h 531"/>
                <a:gd name="T98" fmla="*/ 364 w 490"/>
                <a:gd name="T99" fmla="*/ 106 h 531"/>
                <a:gd name="T100" fmla="*/ 337 w 490"/>
                <a:gd name="T101" fmla="*/ 85 h 531"/>
                <a:gd name="T102" fmla="*/ 316 w 490"/>
                <a:gd name="T103" fmla="*/ 73 h 531"/>
                <a:gd name="T104" fmla="*/ 282 w 490"/>
                <a:gd name="T105" fmla="*/ 63 h 531"/>
                <a:gd name="T106" fmla="*/ 245 w 490"/>
                <a:gd name="T107" fmla="*/ 59 h 531"/>
                <a:gd name="T108" fmla="*/ 211 w 490"/>
                <a:gd name="T109" fmla="*/ 61 h 531"/>
                <a:gd name="T110" fmla="*/ 163 w 490"/>
                <a:gd name="T111" fmla="*/ 78 h 531"/>
                <a:gd name="T112" fmla="*/ 121 w 490"/>
                <a:gd name="T113" fmla="*/ 108 h 531"/>
                <a:gd name="T114" fmla="*/ 100 w 490"/>
                <a:gd name="T115" fmla="*/ 137 h 531"/>
                <a:gd name="T116" fmla="*/ 76 w 490"/>
                <a:gd name="T117" fmla="*/ 196 h 531"/>
                <a:gd name="T118" fmla="*/ 70 w 490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531">
                  <a:moveTo>
                    <a:pt x="0" y="273"/>
                  </a:moveTo>
                  <a:lnTo>
                    <a:pt x="0" y="273"/>
                  </a:lnTo>
                  <a:lnTo>
                    <a:pt x="1" y="242"/>
                  </a:lnTo>
                  <a:lnTo>
                    <a:pt x="4" y="213"/>
                  </a:lnTo>
                  <a:lnTo>
                    <a:pt x="10" y="184"/>
                  </a:lnTo>
                  <a:lnTo>
                    <a:pt x="16" y="159"/>
                  </a:lnTo>
                  <a:lnTo>
                    <a:pt x="27" y="134"/>
                  </a:lnTo>
                  <a:lnTo>
                    <a:pt x="38" y="111"/>
                  </a:lnTo>
                  <a:lnTo>
                    <a:pt x="52" y="9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5"/>
                  </a:lnTo>
                  <a:lnTo>
                    <a:pt x="105" y="41"/>
                  </a:lnTo>
                  <a:lnTo>
                    <a:pt x="125" y="28"/>
                  </a:lnTo>
                  <a:lnTo>
                    <a:pt x="147" y="18"/>
                  </a:lnTo>
                  <a:lnTo>
                    <a:pt x="170" y="10"/>
                  </a:lnTo>
                  <a:lnTo>
                    <a:pt x="194" y="5"/>
                  </a:lnTo>
                  <a:lnTo>
                    <a:pt x="218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63" y="0"/>
                  </a:lnTo>
                  <a:lnTo>
                    <a:pt x="280" y="3"/>
                  </a:lnTo>
                  <a:lnTo>
                    <a:pt x="296" y="5"/>
                  </a:lnTo>
                  <a:lnTo>
                    <a:pt x="313" y="9"/>
                  </a:lnTo>
                  <a:lnTo>
                    <a:pt x="328" y="13"/>
                  </a:lnTo>
                  <a:lnTo>
                    <a:pt x="344" y="19"/>
                  </a:lnTo>
                  <a:lnTo>
                    <a:pt x="359" y="26"/>
                  </a:lnTo>
                  <a:lnTo>
                    <a:pt x="373" y="35"/>
                  </a:lnTo>
                  <a:lnTo>
                    <a:pt x="373" y="35"/>
                  </a:lnTo>
                  <a:lnTo>
                    <a:pt x="387" y="44"/>
                  </a:lnTo>
                  <a:lnTo>
                    <a:pt x="400" y="53"/>
                  </a:lnTo>
                  <a:lnTo>
                    <a:pt x="412" y="63"/>
                  </a:lnTo>
                  <a:lnTo>
                    <a:pt x="423" y="74"/>
                  </a:lnTo>
                  <a:lnTo>
                    <a:pt x="433" y="87"/>
                  </a:lnTo>
                  <a:lnTo>
                    <a:pt x="444" y="100"/>
                  </a:lnTo>
                  <a:lnTo>
                    <a:pt x="452" y="114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7" y="145"/>
                  </a:lnTo>
                  <a:lnTo>
                    <a:pt x="473" y="160"/>
                  </a:lnTo>
                  <a:lnTo>
                    <a:pt x="478" y="177"/>
                  </a:lnTo>
                  <a:lnTo>
                    <a:pt x="483" y="193"/>
                  </a:lnTo>
                  <a:lnTo>
                    <a:pt x="486" y="211"/>
                  </a:lnTo>
                  <a:lnTo>
                    <a:pt x="488" y="229"/>
                  </a:lnTo>
                  <a:lnTo>
                    <a:pt x="490" y="247"/>
                  </a:lnTo>
                  <a:lnTo>
                    <a:pt x="490" y="266"/>
                  </a:lnTo>
                  <a:lnTo>
                    <a:pt x="490" y="266"/>
                  </a:lnTo>
                  <a:lnTo>
                    <a:pt x="490" y="286"/>
                  </a:lnTo>
                  <a:lnTo>
                    <a:pt x="488" y="305"/>
                  </a:lnTo>
                  <a:lnTo>
                    <a:pt x="486" y="323"/>
                  </a:lnTo>
                  <a:lnTo>
                    <a:pt x="482" y="341"/>
                  </a:lnTo>
                  <a:lnTo>
                    <a:pt x="478" y="357"/>
                  </a:lnTo>
                  <a:lnTo>
                    <a:pt x="473" y="374"/>
                  </a:lnTo>
                  <a:lnTo>
                    <a:pt x="467" y="391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0" y="421"/>
                  </a:lnTo>
                  <a:lnTo>
                    <a:pt x="441" y="435"/>
                  </a:lnTo>
                  <a:lnTo>
                    <a:pt x="431" y="448"/>
                  </a:lnTo>
                  <a:lnTo>
                    <a:pt x="421" y="461"/>
                  </a:lnTo>
                  <a:lnTo>
                    <a:pt x="409" y="471"/>
                  </a:lnTo>
                  <a:lnTo>
                    <a:pt x="396" y="482"/>
                  </a:lnTo>
                  <a:lnTo>
                    <a:pt x="383" y="492"/>
                  </a:lnTo>
                  <a:lnTo>
                    <a:pt x="369" y="499"/>
                  </a:lnTo>
                  <a:lnTo>
                    <a:pt x="369" y="499"/>
                  </a:lnTo>
                  <a:lnTo>
                    <a:pt x="355" y="507"/>
                  </a:lnTo>
                  <a:lnTo>
                    <a:pt x="340" y="514"/>
                  </a:lnTo>
                  <a:lnTo>
                    <a:pt x="325" y="519"/>
                  </a:lnTo>
                  <a:lnTo>
                    <a:pt x="309" y="524"/>
                  </a:lnTo>
                  <a:lnTo>
                    <a:pt x="294" y="526"/>
                  </a:lnTo>
                  <a:lnTo>
                    <a:pt x="277" y="529"/>
                  </a:lnTo>
                  <a:lnTo>
                    <a:pt x="262" y="530"/>
                  </a:lnTo>
                  <a:lnTo>
                    <a:pt x="245" y="531"/>
                  </a:lnTo>
                  <a:lnTo>
                    <a:pt x="245" y="531"/>
                  </a:lnTo>
                  <a:lnTo>
                    <a:pt x="227" y="530"/>
                  </a:lnTo>
                  <a:lnTo>
                    <a:pt x="209" y="529"/>
                  </a:lnTo>
                  <a:lnTo>
                    <a:pt x="193" y="526"/>
                  </a:lnTo>
                  <a:lnTo>
                    <a:pt x="176" y="522"/>
                  </a:lnTo>
                  <a:lnTo>
                    <a:pt x="161" y="517"/>
                  </a:lnTo>
                  <a:lnTo>
                    <a:pt x="146" y="511"/>
                  </a:lnTo>
                  <a:lnTo>
                    <a:pt x="130" y="505"/>
                  </a:lnTo>
                  <a:lnTo>
                    <a:pt x="115" y="497"/>
                  </a:lnTo>
                  <a:lnTo>
                    <a:pt x="115" y="497"/>
                  </a:lnTo>
                  <a:lnTo>
                    <a:pt x="102" y="487"/>
                  </a:lnTo>
                  <a:lnTo>
                    <a:pt x="89" y="478"/>
                  </a:lnTo>
                  <a:lnTo>
                    <a:pt x="76" y="466"/>
                  </a:lnTo>
                  <a:lnTo>
                    <a:pt x="65" y="455"/>
                  </a:lnTo>
                  <a:lnTo>
                    <a:pt x="55" y="443"/>
                  </a:lnTo>
                  <a:lnTo>
                    <a:pt x="46" y="429"/>
                  </a:lnTo>
                  <a:lnTo>
                    <a:pt x="37" y="415"/>
                  </a:lnTo>
                  <a:lnTo>
                    <a:pt x="29" y="401"/>
                  </a:lnTo>
                  <a:lnTo>
                    <a:pt x="29" y="401"/>
                  </a:lnTo>
                  <a:lnTo>
                    <a:pt x="23" y="385"/>
                  </a:lnTo>
                  <a:lnTo>
                    <a:pt x="16" y="370"/>
                  </a:lnTo>
                  <a:lnTo>
                    <a:pt x="11" y="355"/>
                  </a:lnTo>
                  <a:lnTo>
                    <a:pt x="7" y="338"/>
                  </a:lnTo>
                  <a:lnTo>
                    <a:pt x="4" y="323"/>
                  </a:lnTo>
                  <a:lnTo>
                    <a:pt x="1" y="306"/>
                  </a:lnTo>
                  <a:lnTo>
                    <a:pt x="0" y="289"/>
                  </a:lnTo>
                  <a:lnTo>
                    <a:pt x="0" y="273"/>
                  </a:lnTo>
                  <a:lnTo>
                    <a:pt x="0" y="273"/>
                  </a:lnTo>
                  <a:close/>
                  <a:moveTo>
                    <a:pt x="70" y="274"/>
                  </a:moveTo>
                  <a:lnTo>
                    <a:pt x="70" y="274"/>
                  </a:lnTo>
                  <a:lnTo>
                    <a:pt x="70" y="296"/>
                  </a:lnTo>
                  <a:lnTo>
                    <a:pt x="73" y="318"/>
                  </a:lnTo>
                  <a:lnTo>
                    <a:pt x="76" y="338"/>
                  </a:lnTo>
                  <a:lnTo>
                    <a:pt x="82" y="356"/>
                  </a:lnTo>
                  <a:lnTo>
                    <a:pt x="89" y="374"/>
                  </a:lnTo>
                  <a:lnTo>
                    <a:pt x="98" y="391"/>
                  </a:lnTo>
                  <a:lnTo>
                    <a:pt x="108" y="406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33" y="433"/>
                  </a:lnTo>
                  <a:lnTo>
                    <a:pt x="146" y="443"/>
                  </a:lnTo>
                  <a:lnTo>
                    <a:pt x="161" y="452"/>
                  </a:lnTo>
                  <a:lnTo>
                    <a:pt x="176" y="460"/>
                  </a:lnTo>
                  <a:lnTo>
                    <a:pt x="192" y="466"/>
                  </a:lnTo>
                  <a:lnTo>
                    <a:pt x="208" y="470"/>
                  </a:lnTo>
                  <a:lnTo>
                    <a:pt x="226" y="473"/>
                  </a:lnTo>
                  <a:lnTo>
                    <a:pt x="244" y="473"/>
                  </a:lnTo>
                  <a:lnTo>
                    <a:pt x="244" y="473"/>
                  </a:lnTo>
                  <a:lnTo>
                    <a:pt x="263" y="473"/>
                  </a:lnTo>
                  <a:lnTo>
                    <a:pt x="281" y="470"/>
                  </a:lnTo>
                  <a:lnTo>
                    <a:pt x="298" y="466"/>
                  </a:lnTo>
                  <a:lnTo>
                    <a:pt x="314" y="460"/>
                  </a:lnTo>
                  <a:lnTo>
                    <a:pt x="330" y="452"/>
                  </a:lnTo>
                  <a:lnTo>
                    <a:pt x="344" y="443"/>
                  </a:lnTo>
                  <a:lnTo>
                    <a:pt x="358" y="432"/>
                  </a:lnTo>
                  <a:lnTo>
                    <a:pt x="371" y="419"/>
                  </a:lnTo>
                  <a:lnTo>
                    <a:pt x="371" y="419"/>
                  </a:lnTo>
                  <a:lnTo>
                    <a:pt x="382" y="405"/>
                  </a:lnTo>
                  <a:lnTo>
                    <a:pt x="392" y="389"/>
                  </a:lnTo>
                  <a:lnTo>
                    <a:pt x="401" y="373"/>
                  </a:lnTo>
                  <a:lnTo>
                    <a:pt x="408" y="353"/>
                  </a:lnTo>
                  <a:lnTo>
                    <a:pt x="413" y="334"/>
                  </a:lnTo>
                  <a:lnTo>
                    <a:pt x="417" y="312"/>
                  </a:lnTo>
                  <a:lnTo>
                    <a:pt x="419" y="291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19" y="236"/>
                  </a:lnTo>
                  <a:lnTo>
                    <a:pt x="415" y="207"/>
                  </a:lnTo>
                  <a:lnTo>
                    <a:pt x="408" y="181"/>
                  </a:lnTo>
                  <a:lnTo>
                    <a:pt x="404" y="169"/>
                  </a:lnTo>
                  <a:lnTo>
                    <a:pt x="399" y="156"/>
                  </a:lnTo>
                  <a:lnTo>
                    <a:pt x="399" y="156"/>
                  </a:lnTo>
                  <a:lnTo>
                    <a:pt x="394" y="146"/>
                  </a:lnTo>
                  <a:lnTo>
                    <a:pt x="387" y="134"/>
                  </a:lnTo>
                  <a:lnTo>
                    <a:pt x="381" y="124"/>
                  </a:lnTo>
                  <a:lnTo>
                    <a:pt x="373" y="115"/>
                  </a:lnTo>
                  <a:lnTo>
                    <a:pt x="364" y="106"/>
                  </a:lnTo>
                  <a:lnTo>
                    <a:pt x="357" y="99"/>
                  </a:lnTo>
                  <a:lnTo>
                    <a:pt x="346" y="91"/>
                  </a:lnTo>
                  <a:lnTo>
                    <a:pt x="337" y="85"/>
                  </a:lnTo>
                  <a:lnTo>
                    <a:pt x="337" y="85"/>
                  </a:lnTo>
                  <a:lnTo>
                    <a:pt x="327" y="78"/>
                  </a:lnTo>
                  <a:lnTo>
                    <a:pt x="316" y="73"/>
                  </a:lnTo>
                  <a:lnTo>
                    <a:pt x="305" y="69"/>
                  </a:lnTo>
                  <a:lnTo>
                    <a:pt x="294" y="65"/>
                  </a:lnTo>
                  <a:lnTo>
                    <a:pt x="282" y="63"/>
                  </a:lnTo>
                  <a:lnTo>
                    <a:pt x="271" y="60"/>
                  </a:lnTo>
                  <a:lnTo>
                    <a:pt x="258" y="59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27" y="59"/>
                  </a:lnTo>
                  <a:lnTo>
                    <a:pt x="211" y="61"/>
                  </a:lnTo>
                  <a:lnTo>
                    <a:pt x="194" y="65"/>
                  </a:lnTo>
                  <a:lnTo>
                    <a:pt x="179" y="70"/>
                  </a:lnTo>
                  <a:lnTo>
                    <a:pt x="163" y="78"/>
                  </a:lnTo>
                  <a:lnTo>
                    <a:pt x="149" y="86"/>
                  </a:lnTo>
                  <a:lnTo>
                    <a:pt x="135" y="96"/>
                  </a:lnTo>
                  <a:lnTo>
                    <a:pt x="121" y="108"/>
                  </a:lnTo>
                  <a:lnTo>
                    <a:pt x="121" y="108"/>
                  </a:lnTo>
                  <a:lnTo>
                    <a:pt x="110" y="122"/>
                  </a:lnTo>
                  <a:lnTo>
                    <a:pt x="100" y="137"/>
                  </a:lnTo>
                  <a:lnTo>
                    <a:pt x="91" y="155"/>
                  </a:lnTo>
                  <a:lnTo>
                    <a:pt x="83" y="174"/>
                  </a:lnTo>
                  <a:lnTo>
                    <a:pt x="76" y="196"/>
                  </a:lnTo>
                  <a:lnTo>
                    <a:pt x="73" y="220"/>
                  </a:lnTo>
                  <a:lnTo>
                    <a:pt x="70" y="246"/>
                  </a:lnTo>
                  <a:lnTo>
                    <a:pt x="70" y="274"/>
                  </a:lnTo>
                  <a:lnTo>
                    <a:pt x="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9" name="Freeform 586"/>
            <p:cNvSpPr>
              <a:spLocks/>
            </p:cNvSpPr>
            <p:nvPr/>
          </p:nvSpPr>
          <p:spPr bwMode="auto">
            <a:xfrm>
              <a:off x="909638" y="1731963"/>
              <a:ext cx="320675" cy="407988"/>
            </a:xfrm>
            <a:custGeom>
              <a:avLst/>
              <a:gdLst>
                <a:gd name="T0" fmla="*/ 0 w 404"/>
                <a:gd name="T1" fmla="*/ 513 h 513"/>
                <a:gd name="T2" fmla="*/ 0 w 404"/>
                <a:gd name="T3" fmla="*/ 0 h 513"/>
                <a:gd name="T4" fmla="*/ 69 w 404"/>
                <a:gd name="T5" fmla="*/ 0 h 513"/>
                <a:gd name="T6" fmla="*/ 339 w 404"/>
                <a:gd name="T7" fmla="*/ 403 h 513"/>
                <a:gd name="T8" fmla="*/ 339 w 404"/>
                <a:gd name="T9" fmla="*/ 0 h 513"/>
                <a:gd name="T10" fmla="*/ 404 w 404"/>
                <a:gd name="T11" fmla="*/ 0 h 513"/>
                <a:gd name="T12" fmla="*/ 404 w 404"/>
                <a:gd name="T13" fmla="*/ 513 h 513"/>
                <a:gd name="T14" fmla="*/ 334 w 404"/>
                <a:gd name="T15" fmla="*/ 513 h 513"/>
                <a:gd name="T16" fmla="*/ 66 w 404"/>
                <a:gd name="T17" fmla="*/ 110 h 513"/>
                <a:gd name="T18" fmla="*/ 66 w 404"/>
                <a:gd name="T19" fmla="*/ 513 h 513"/>
                <a:gd name="T20" fmla="*/ 0 w 404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13">
                  <a:moveTo>
                    <a:pt x="0" y="513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339" y="403"/>
                  </a:lnTo>
                  <a:lnTo>
                    <a:pt x="339" y="0"/>
                  </a:lnTo>
                  <a:lnTo>
                    <a:pt x="404" y="0"/>
                  </a:lnTo>
                  <a:lnTo>
                    <a:pt x="404" y="513"/>
                  </a:lnTo>
                  <a:lnTo>
                    <a:pt x="334" y="513"/>
                  </a:lnTo>
                  <a:lnTo>
                    <a:pt x="66" y="110"/>
                  </a:lnTo>
                  <a:lnTo>
                    <a:pt x="66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0" name="Freeform 587"/>
            <p:cNvSpPr>
              <a:spLocks/>
            </p:cNvSpPr>
            <p:nvPr/>
          </p:nvSpPr>
          <p:spPr bwMode="auto">
            <a:xfrm>
              <a:off x="1312863" y="1731963"/>
              <a:ext cx="274638" cy="407988"/>
            </a:xfrm>
            <a:custGeom>
              <a:avLst/>
              <a:gdLst>
                <a:gd name="T0" fmla="*/ 0 w 347"/>
                <a:gd name="T1" fmla="*/ 513 h 513"/>
                <a:gd name="T2" fmla="*/ 0 w 347"/>
                <a:gd name="T3" fmla="*/ 0 h 513"/>
                <a:gd name="T4" fmla="*/ 347 w 347"/>
                <a:gd name="T5" fmla="*/ 0 h 513"/>
                <a:gd name="T6" fmla="*/ 347 w 347"/>
                <a:gd name="T7" fmla="*/ 60 h 513"/>
                <a:gd name="T8" fmla="*/ 69 w 347"/>
                <a:gd name="T9" fmla="*/ 60 h 513"/>
                <a:gd name="T10" fmla="*/ 69 w 347"/>
                <a:gd name="T11" fmla="*/ 220 h 513"/>
                <a:gd name="T12" fmla="*/ 309 w 347"/>
                <a:gd name="T13" fmla="*/ 220 h 513"/>
                <a:gd name="T14" fmla="*/ 309 w 347"/>
                <a:gd name="T15" fmla="*/ 280 h 513"/>
                <a:gd name="T16" fmla="*/ 69 w 347"/>
                <a:gd name="T17" fmla="*/ 280 h 513"/>
                <a:gd name="T18" fmla="*/ 69 w 347"/>
                <a:gd name="T19" fmla="*/ 513 h 513"/>
                <a:gd name="T20" fmla="*/ 0 w 347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513">
                  <a:moveTo>
                    <a:pt x="0" y="513"/>
                  </a:moveTo>
                  <a:lnTo>
                    <a:pt x="0" y="0"/>
                  </a:lnTo>
                  <a:lnTo>
                    <a:pt x="347" y="0"/>
                  </a:lnTo>
                  <a:lnTo>
                    <a:pt x="347" y="60"/>
                  </a:lnTo>
                  <a:lnTo>
                    <a:pt x="69" y="60"/>
                  </a:lnTo>
                  <a:lnTo>
                    <a:pt x="69" y="220"/>
                  </a:lnTo>
                  <a:lnTo>
                    <a:pt x="309" y="220"/>
                  </a:lnTo>
                  <a:lnTo>
                    <a:pt x="309" y="280"/>
                  </a:lnTo>
                  <a:lnTo>
                    <a:pt x="69" y="280"/>
                  </a:lnTo>
                  <a:lnTo>
                    <a:pt x="69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1" name="Rectangle 588"/>
            <p:cNvSpPr>
              <a:spLocks noChangeArrowheads="1"/>
            </p:cNvSpPr>
            <p:nvPr/>
          </p:nvSpPr>
          <p:spPr bwMode="auto">
            <a:xfrm>
              <a:off x="1641475" y="1731963"/>
              <a:ext cx="53975" cy="407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2" name="Freeform 589"/>
            <p:cNvSpPr>
              <a:spLocks noEditPoints="1"/>
            </p:cNvSpPr>
            <p:nvPr/>
          </p:nvSpPr>
          <p:spPr bwMode="auto">
            <a:xfrm>
              <a:off x="1778000" y="1731963"/>
              <a:ext cx="336550" cy="407988"/>
            </a:xfrm>
            <a:custGeom>
              <a:avLst/>
              <a:gdLst>
                <a:gd name="T0" fmla="*/ 0 w 423"/>
                <a:gd name="T1" fmla="*/ 0 h 513"/>
                <a:gd name="T2" fmla="*/ 176 w 423"/>
                <a:gd name="T3" fmla="*/ 0 h 513"/>
                <a:gd name="T4" fmla="*/ 229 w 423"/>
                <a:gd name="T5" fmla="*/ 3 h 513"/>
                <a:gd name="T6" fmla="*/ 267 w 423"/>
                <a:gd name="T7" fmla="*/ 8 h 513"/>
                <a:gd name="T8" fmla="*/ 289 w 423"/>
                <a:gd name="T9" fmla="*/ 14 h 513"/>
                <a:gd name="T10" fmla="*/ 326 w 423"/>
                <a:gd name="T11" fmla="*/ 32 h 513"/>
                <a:gd name="T12" fmla="*/ 343 w 423"/>
                <a:gd name="T13" fmla="*/ 45 h 513"/>
                <a:gd name="T14" fmla="*/ 362 w 423"/>
                <a:gd name="T15" fmla="*/ 63 h 513"/>
                <a:gd name="T16" fmla="*/ 379 w 423"/>
                <a:gd name="T17" fmla="*/ 83 h 513"/>
                <a:gd name="T18" fmla="*/ 393 w 423"/>
                <a:gd name="T19" fmla="*/ 106 h 513"/>
                <a:gd name="T20" fmla="*/ 404 w 423"/>
                <a:gd name="T21" fmla="*/ 132 h 513"/>
                <a:gd name="T22" fmla="*/ 412 w 423"/>
                <a:gd name="T23" fmla="*/ 160 h 513"/>
                <a:gd name="T24" fmla="*/ 422 w 423"/>
                <a:gd name="T25" fmla="*/ 220 h 513"/>
                <a:gd name="T26" fmla="*/ 423 w 423"/>
                <a:gd name="T27" fmla="*/ 254 h 513"/>
                <a:gd name="T28" fmla="*/ 421 w 423"/>
                <a:gd name="T29" fmla="*/ 309 h 513"/>
                <a:gd name="T30" fmla="*/ 411 w 423"/>
                <a:gd name="T31" fmla="*/ 357 h 513"/>
                <a:gd name="T32" fmla="*/ 403 w 423"/>
                <a:gd name="T33" fmla="*/ 379 h 513"/>
                <a:gd name="T34" fmla="*/ 385 w 423"/>
                <a:gd name="T35" fmla="*/ 416 h 513"/>
                <a:gd name="T36" fmla="*/ 375 w 423"/>
                <a:gd name="T37" fmla="*/ 433 h 513"/>
                <a:gd name="T38" fmla="*/ 353 w 423"/>
                <a:gd name="T39" fmla="*/ 458 h 513"/>
                <a:gd name="T40" fmla="*/ 329 w 423"/>
                <a:gd name="T41" fmla="*/ 479 h 513"/>
                <a:gd name="T42" fmla="*/ 315 w 423"/>
                <a:gd name="T43" fmla="*/ 487 h 513"/>
                <a:gd name="T44" fmla="*/ 284 w 423"/>
                <a:gd name="T45" fmla="*/ 499 h 513"/>
                <a:gd name="T46" fmla="*/ 267 w 423"/>
                <a:gd name="T47" fmla="*/ 505 h 513"/>
                <a:gd name="T48" fmla="*/ 229 w 423"/>
                <a:gd name="T49" fmla="*/ 511 h 513"/>
                <a:gd name="T50" fmla="*/ 185 w 423"/>
                <a:gd name="T51" fmla="*/ 513 h 513"/>
                <a:gd name="T52" fmla="*/ 68 w 423"/>
                <a:gd name="T53" fmla="*/ 453 h 513"/>
                <a:gd name="T54" fmla="*/ 178 w 423"/>
                <a:gd name="T55" fmla="*/ 453 h 513"/>
                <a:gd name="T56" fmla="*/ 223 w 423"/>
                <a:gd name="T57" fmla="*/ 451 h 513"/>
                <a:gd name="T58" fmla="*/ 257 w 423"/>
                <a:gd name="T59" fmla="*/ 443 h 513"/>
                <a:gd name="T60" fmla="*/ 270 w 423"/>
                <a:gd name="T61" fmla="*/ 438 h 513"/>
                <a:gd name="T62" fmla="*/ 293 w 423"/>
                <a:gd name="T63" fmla="*/ 425 h 513"/>
                <a:gd name="T64" fmla="*/ 303 w 423"/>
                <a:gd name="T65" fmla="*/ 417 h 513"/>
                <a:gd name="T66" fmla="*/ 324 w 423"/>
                <a:gd name="T67" fmla="*/ 388 h 513"/>
                <a:gd name="T68" fmla="*/ 340 w 423"/>
                <a:gd name="T69" fmla="*/ 352 h 513"/>
                <a:gd name="T70" fmla="*/ 347 w 423"/>
                <a:gd name="T71" fmla="*/ 330 h 513"/>
                <a:gd name="T72" fmla="*/ 353 w 423"/>
                <a:gd name="T73" fmla="*/ 280 h 513"/>
                <a:gd name="T74" fmla="*/ 354 w 423"/>
                <a:gd name="T75" fmla="*/ 254 h 513"/>
                <a:gd name="T76" fmla="*/ 352 w 423"/>
                <a:gd name="T77" fmla="*/ 215 h 513"/>
                <a:gd name="T78" fmla="*/ 347 w 423"/>
                <a:gd name="T79" fmla="*/ 182 h 513"/>
                <a:gd name="T80" fmla="*/ 339 w 423"/>
                <a:gd name="T81" fmla="*/ 154 h 513"/>
                <a:gd name="T82" fmla="*/ 327 w 423"/>
                <a:gd name="T83" fmla="*/ 129 h 513"/>
                <a:gd name="T84" fmla="*/ 321 w 423"/>
                <a:gd name="T85" fmla="*/ 119 h 513"/>
                <a:gd name="T86" fmla="*/ 306 w 423"/>
                <a:gd name="T87" fmla="*/ 101 h 513"/>
                <a:gd name="T88" fmla="*/ 290 w 423"/>
                <a:gd name="T89" fmla="*/ 86 h 513"/>
                <a:gd name="T90" fmla="*/ 272 w 423"/>
                <a:gd name="T91" fmla="*/ 76 h 513"/>
                <a:gd name="T92" fmla="*/ 263 w 423"/>
                <a:gd name="T93" fmla="*/ 72 h 513"/>
                <a:gd name="T94" fmla="*/ 228 w 423"/>
                <a:gd name="T95" fmla="*/ 64 h 513"/>
                <a:gd name="T96" fmla="*/ 175 w 423"/>
                <a:gd name="T97" fmla="*/ 60 h 513"/>
                <a:gd name="T98" fmla="*/ 68 w 423"/>
                <a:gd name="T99" fmla="*/ 45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513">
                  <a:moveTo>
                    <a:pt x="0" y="513"/>
                  </a:moveTo>
                  <a:lnTo>
                    <a:pt x="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5" y="1"/>
                  </a:lnTo>
                  <a:lnTo>
                    <a:pt x="229" y="3"/>
                  </a:lnTo>
                  <a:lnTo>
                    <a:pt x="251" y="4"/>
                  </a:lnTo>
                  <a:lnTo>
                    <a:pt x="267" y="8"/>
                  </a:lnTo>
                  <a:lnTo>
                    <a:pt x="267" y="8"/>
                  </a:lnTo>
                  <a:lnTo>
                    <a:pt x="289" y="14"/>
                  </a:lnTo>
                  <a:lnTo>
                    <a:pt x="308" y="22"/>
                  </a:lnTo>
                  <a:lnTo>
                    <a:pt x="326" y="32"/>
                  </a:lnTo>
                  <a:lnTo>
                    <a:pt x="343" y="45"/>
                  </a:lnTo>
                  <a:lnTo>
                    <a:pt x="343" y="45"/>
                  </a:lnTo>
                  <a:lnTo>
                    <a:pt x="353" y="54"/>
                  </a:lnTo>
                  <a:lnTo>
                    <a:pt x="362" y="63"/>
                  </a:lnTo>
                  <a:lnTo>
                    <a:pt x="371" y="73"/>
                  </a:lnTo>
                  <a:lnTo>
                    <a:pt x="379" y="83"/>
                  </a:lnTo>
                  <a:lnTo>
                    <a:pt x="386" y="95"/>
                  </a:lnTo>
                  <a:lnTo>
                    <a:pt x="393" y="106"/>
                  </a:lnTo>
                  <a:lnTo>
                    <a:pt x="398" y="119"/>
                  </a:lnTo>
                  <a:lnTo>
                    <a:pt x="404" y="132"/>
                  </a:lnTo>
                  <a:lnTo>
                    <a:pt x="404" y="132"/>
                  </a:lnTo>
                  <a:lnTo>
                    <a:pt x="412" y="160"/>
                  </a:lnTo>
                  <a:lnTo>
                    <a:pt x="418" y="189"/>
                  </a:lnTo>
                  <a:lnTo>
                    <a:pt x="422" y="220"/>
                  </a:lnTo>
                  <a:lnTo>
                    <a:pt x="423" y="254"/>
                  </a:lnTo>
                  <a:lnTo>
                    <a:pt x="423" y="254"/>
                  </a:lnTo>
                  <a:lnTo>
                    <a:pt x="423" y="283"/>
                  </a:lnTo>
                  <a:lnTo>
                    <a:pt x="421" y="309"/>
                  </a:lnTo>
                  <a:lnTo>
                    <a:pt x="416" y="334"/>
                  </a:lnTo>
                  <a:lnTo>
                    <a:pt x="411" y="357"/>
                  </a:lnTo>
                  <a:lnTo>
                    <a:pt x="411" y="357"/>
                  </a:lnTo>
                  <a:lnTo>
                    <a:pt x="403" y="379"/>
                  </a:lnTo>
                  <a:lnTo>
                    <a:pt x="394" y="400"/>
                  </a:lnTo>
                  <a:lnTo>
                    <a:pt x="385" y="416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64" y="447"/>
                  </a:lnTo>
                  <a:lnTo>
                    <a:pt x="353" y="458"/>
                  </a:lnTo>
                  <a:lnTo>
                    <a:pt x="341" y="470"/>
                  </a:lnTo>
                  <a:lnTo>
                    <a:pt x="329" y="479"/>
                  </a:lnTo>
                  <a:lnTo>
                    <a:pt x="329" y="479"/>
                  </a:lnTo>
                  <a:lnTo>
                    <a:pt x="315" y="487"/>
                  </a:lnTo>
                  <a:lnTo>
                    <a:pt x="301" y="494"/>
                  </a:lnTo>
                  <a:lnTo>
                    <a:pt x="284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48" y="508"/>
                  </a:lnTo>
                  <a:lnTo>
                    <a:pt x="229" y="511"/>
                  </a:lnTo>
                  <a:lnTo>
                    <a:pt x="207" y="513"/>
                  </a:lnTo>
                  <a:lnTo>
                    <a:pt x="185" y="513"/>
                  </a:lnTo>
                  <a:lnTo>
                    <a:pt x="0" y="513"/>
                  </a:lnTo>
                  <a:close/>
                  <a:moveTo>
                    <a:pt x="68" y="453"/>
                  </a:moveTo>
                  <a:lnTo>
                    <a:pt x="178" y="453"/>
                  </a:lnTo>
                  <a:lnTo>
                    <a:pt x="178" y="453"/>
                  </a:lnTo>
                  <a:lnTo>
                    <a:pt x="201" y="452"/>
                  </a:lnTo>
                  <a:lnTo>
                    <a:pt x="223" y="451"/>
                  </a:lnTo>
                  <a:lnTo>
                    <a:pt x="240" y="448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70" y="438"/>
                  </a:lnTo>
                  <a:lnTo>
                    <a:pt x="283" y="432"/>
                  </a:lnTo>
                  <a:lnTo>
                    <a:pt x="293" y="425"/>
                  </a:lnTo>
                  <a:lnTo>
                    <a:pt x="303" y="417"/>
                  </a:lnTo>
                  <a:lnTo>
                    <a:pt x="303" y="417"/>
                  </a:lnTo>
                  <a:lnTo>
                    <a:pt x="315" y="403"/>
                  </a:lnTo>
                  <a:lnTo>
                    <a:pt x="324" y="388"/>
                  </a:lnTo>
                  <a:lnTo>
                    <a:pt x="333" y="371"/>
                  </a:lnTo>
                  <a:lnTo>
                    <a:pt x="340" y="352"/>
                  </a:lnTo>
                  <a:lnTo>
                    <a:pt x="340" y="352"/>
                  </a:lnTo>
                  <a:lnTo>
                    <a:pt x="347" y="330"/>
                  </a:lnTo>
                  <a:lnTo>
                    <a:pt x="350" y="307"/>
                  </a:lnTo>
                  <a:lnTo>
                    <a:pt x="353" y="280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3" y="233"/>
                  </a:lnTo>
                  <a:lnTo>
                    <a:pt x="352" y="215"/>
                  </a:lnTo>
                  <a:lnTo>
                    <a:pt x="350" y="198"/>
                  </a:lnTo>
                  <a:lnTo>
                    <a:pt x="347" y="182"/>
                  </a:lnTo>
                  <a:lnTo>
                    <a:pt x="344" y="166"/>
                  </a:lnTo>
                  <a:lnTo>
                    <a:pt x="339" y="154"/>
                  </a:lnTo>
                  <a:lnTo>
                    <a:pt x="334" y="141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1" y="119"/>
                  </a:lnTo>
                  <a:lnTo>
                    <a:pt x="313" y="109"/>
                  </a:lnTo>
                  <a:lnTo>
                    <a:pt x="306" y="101"/>
                  </a:lnTo>
                  <a:lnTo>
                    <a:pt x="298" y="93"/>
                  </a:lnTo>
                  <a:lnTo>
                    <a:pt x="290" y="86"/>
                  </a:lnTo>
                  <a:lnTo>
                    <a:pt x="281" y="81"/>
                  </a:lnTo>
                  <a:lnTo>
                    <a:pt x="272" y="76"/>
                  </a:lnTo>
                  <a:lnTo>
                    <a:pt x="263" y="72"/>
                  </a:lnTo>
                  <a:lnTo>
                    <a:pt x="263" y="72"/>
                  </a:lnTo>
                  <a:lnTo>
                    <a:pt x="248" y="67"/>
                  </a:lnTo>
                  <a:lnTo>
                    <a:pt x="228" y="64"/>
                  </a:lnTo>
                  <a:lnTo>
                    <a:pt x="203" y="61"/>
                  </a:lnTo>
                  <a:lnTo>
                    <a:pt x="175" y="60"/>
                  </a:lnTo>
                  <a:lnTo>
                    <a:pt x="68" y="60"/>
                  </a:lnTo>
                  <a:lnTo>
                    <a:pt x="68" y="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3" name="Freeform 590"/>
            <p:cNvSpPr>
              <a:spLocks/>
            </p:cNvSpPr>
            <p:nvPr/>
          </p:nvSpPr>
          <p:spPr bwMode="auto">
            <a:xfrm>
              <a:off x="2179638" y="1731963"/>
              <a:ext cx="303213" cy="407988"/>
            </a:xfrm>
            <a:custGeom>
              <a:avLst/>
              <a:gdLst>
                <a:gd name="T0" fmla="*/ 0 w 383"/>
                <a:gd name="T1" fmla="*/ 513 h 513"/>
                <a:gd name="T2" fmla="*/ 0 w 383"/>
                <a:gd name="T3" fmla="*/ 0 h 513"/>
                <a:gd name="T4" fmla="*/ 371 w 383"/>
                <a:gd name="T5" fmla="*/ 0 h 513"/>
                <a:gd name="T6" fmla="*/ 371 w 383"/>
                <a:gd name="T7" fmla="*/ 60 h 513"/>
                <a:gd name="T8" fmla="*/ 68 w 383"/>
                <a:gd name="T9" fmla="*/ 60 h 513"/>
                <a:gd name="T10" fmla="*/ 68 w 383"/>
                <a:gd name="T11" fmla="*/ 218 h 513"/>
                <a:gd name="T12" fmla="*/ 352 w 383"/>
                <a:gd name="T13" fmla="*/ 218 h 513"/>
                <a:gd name="T14" fmla="*/ 352 w 383"/>
                <a:gd name="T15" fmla="*/ 278 h 513"/>
                <a:gd name="T16" fmla="*/ 68 w 383"/>
                <a:gd name="T17" fmla="*/ 278 h 513"/>
                <a:gd name="T18" fmla="*/ 68 w 383"/>
                <a:gd name="T19" fmla="*/ 453 h 513"/>
                <a:gd name="T20" fmla="*/ 383 w 383"/>
                <a:gd name="T21" fmla="*/ 453 h 513"/>
                <a:gd name="T22" fmla="*/ 383 w 383"/>
                <a:gd name="T23" fmla="*/ 513 h 513"/>
                <a:gd name="T24" fmla="*/ 0 w 383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13">
                  <a:moveTo>
                    <a:pt x="0" y="513"/>
                  </a:moveTo>
                  <a:lnTo>
                    <a:pt x="0" y="0"/>
                  </a:lnTo>
                  <a:lnTo>
                    <a:pt x="371" y="0"/>
                  </a:lnTo>
                  <a:lnTo>
                    <a:pt x="371" y="60"/>
                  </a:lnTo>
                  <a:lnTo>
                    <a:pt x="68" y="60"/>
                  </a:lnTo>
                  <a:lnTo>
                    <a:pt x="68" y="218"/>
                  </a:lnTo>
                  <a:lnTo>
                    <a:pt x="352" y="218"/>
                  </a:lnTo>
                  <a:lnTo>
                    <a:pt x="352" y="278"/>
                  </a:lnTo>
                  <a:lnTo>
                    <a:pt x="68" y="278"/>
                  </a:lnTo>
                  <a:lnTo>
                    <a:pt x="68" y="453"/>
                  </a:lnTo>
                  <a:lnTo>
                    <a:pt x="383" y="453"/>
                  </a:lnTo>
                  <a:lnTo>
                    <a:pt x="383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4" name="Freeform 591"/>
            <p:cNvSpPr>
              <a:spLocks/>
            </p:cNvSpPr>
            <p:nvPr/>
          </p:nvSpPr>
          <p:spPr bwMode="auto">
            <a:xfrm>
              <a:off x="2536825" y="1731963"/>
              <a:ext cx="320675" cy="407988"/>
            </a:xfrm>
            <a:custGeom>
              <a:avLst/>
              <a:gdLst>
                <a:gd name="T0" fmla="*/ 0 w 404"/>
                <a:gd name="T1" fmla="*/ 513 h 513"/>
                <a:gd name="T2" fmla="*/ 0 w 404"/>
                <a:gd name="T3" fmla="*/ 0 h 513"/>
                <a:gd name="T4" fmla="*/ 69 w 404"/>
                <a:gd name="T5" fmla="*/ 0 h 513"/>
                <a:gd name="T6" fmla="*/ 338 w 404"/>
                <a:gd name="T7" fmla="*/ 403 h 513"/>
                <a:gd name="T8" fmla="*/ 338 w 404"/>
                <a:gd name="T9" fmla="*/ 0 h 513"/>
                <a:gd name="T10" fmla="*/ 404 w 404"/>
                <a:gd name="T11" fmla="*/ 0 h 513"/>
                <a:gd name="T12" fmla="*/ 404 w 404"/>
                <a:gd name="T13" fmla="*/ 513 h 513"/>
                <a:gd name="T14" fmla="*/ 333 w 404"/>
                <a:gd name="T15" fmla="*/ 513 h 513"/>
                <a:gd name="T16" fmla="*/ 65 w 404"/>
                <a:gd name="T17" fmla="*/ 110 h 513"/>
                <a:gd name="T18" fmla="*/ 65 w 404"/>
                <a:gd name="T19" fmla="*/ 513 h 513"/>
                <a:gd name="T20" fmla="*/ 0 w 404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13">
                  <a:moveTo>
                    <a:pt x="0" y="513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338" y="403"/>
                  </a:lnTo>
                  <a:lnTo>
                    <a:pt x="338" y="0"/>
                  </a:lnTo>
                  <a:lnTo>
                    <a:pt x="404" y="0"/>
                  </a:lnTo>
                  <a:lnTo>
                    <a:pt x="404" y="513"/>
                  </a:lnTo>
                  <a:lnTo>
                    <a:pt x="333" y="513"/>
                  </a:lnTo>
                  <a:lnTo>
                    <a:pt x="65" y="110"/>
                  </a:lnTo>
                  <a:lnTo>
                    <a:pt x="65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5" name="Freeform 592"/>
            <p:cNvSpPr>
              <a:spLocks/>
            </p:cNvSpPr>
            <p:nvPr/>
          </p:nvSpPr>
          <p:spPr bwMode="auto">
            <a:xfrm>
              <a:off x="2901950" y="1731963"/>
              <a:ext cx="323850" cy="407988"/>
            </a:xfrm>
            <a:custGeom>
              <a:avLst/>
              <a:gdLst>
                <a:gd name="T0" fmla="*/ 170 w 407"/>
                <a:gd name="T1" fmla="*/ 513 h 513"/>
                <a:gd name="T2" fmla="*/ 170 w 407"/>
                <a:gd name="T3" fmla="*/ 60 h 513"/>
                <a:gd name="T4" fmla="*/ 0 w 407"/>
                <a:gd name="T5" fmla="*/ 60 h 513"/>
                <a:gd name="T6" fmla="*/ 0 w 407"/>
                <a:gd name="T7" fmla="*/ 0 h 513"/>
                <a:gd name="T8" fmla="*/ 407 w 407"/>
                <a:gd name="T9" fmla="*/ 0 h 513"/>
                <a:gd name="T10" fmla="*/ 407 w 407"/>
                <a:gd name="T11" fmla="*/ 60 h 513"/>
                <a:gd name="T12" fmla="*/ 238 w 407"/>
                <a:gd name="T13" fmla="*/ 60 h 513"/>
                <a:gd name="T14" fmla="*/ 238 w 407"/>
                <a:gd name="T15" fmla="*/ 513 h 513"/>
                <a:gd name="T16" fmla="*/ 170 w 407"/>
                <a:gd name="T1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513">
                  <a:moveTo>
                    <a:pt x="170" y="513"/>
                  </a:moveTo>
                  <a:lnTo>
                    <a:pt x="170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07" y="60"/>
                  </a:lnTo>
                  <a:lnTo>
                    <a:pt x="238" y="60"/>
                  </a:lnTo>
                  <a:lnTo>
                    <a:pt x="238" y="513"/>
                  </a:lnTo>
                  <a:lnTo>
                    <a:pt x="17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6" name="Rectangle 593"/>
            <p:cNvSpPr>
              <a:spLocks noChangeArrowheads="1"/>
            </p:cNvSpPr>
            <p:nvPr/>
          </p:nvSpPr>
          <p:spPr bwMode="auto">
            <a:xfrm>
              <a:off x="3273425" y="1731963"/>
              <a:ext cx="53975" cy="407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7" name="Freeform 594"/>
            <p:cNvSpPr>
              <a:spLocks noEditPoints="1"/>
            </p:cNvSpPr>
            <p:nvPr/>
          </p:nvSpPr>
          <p:spPr bwMode="auto">
            <a:xfrm>
              <a:off x="3367088" y="1731963"/>
              <a:ext cx="381000" cy="407988"/>
            </a:xfrm>
            <a:custGeom>
              <a:avLst/>
              <a:gdLst>
                <a:gd name="T0" fmla="*/ 0 w 479"/>
                <a:gd name="T1" fmla="*/ 513 h 513"/>
                <a:gd name="T2" fmla="*/ 197 w 479"/>
                <a:gd name="T3" fmla="*/ 0 h 513"/>
                <a:gd name="T4" fmla="*/ 270 w 479"/>
                <a:gd name="T5" fmla="*/ 0 h 513"/>
                <a:gd name="T6" fmla="*/ 479 w 479"/>
                <a:gd name="T7" fmla="*/ 513 h 513"/>
                <a:gd name="T8" fmla="*/ 401 w 479"/>
                <a:gd name="T9" fmla="*/ 513 h 513"/>
                <a:gd name="T10" fmla="*/ 342 w 479"/>
                <a:gd name="T11" fmla="*/ 359 h 513"/>
                <a:gd name="T12" fmla="*/ 128 w 479"/>
                <a:gd name="T13" fmla="*/ 359 h 513"/>
                <a:gd name="T14" fmla="*/ 71 w 479"/>
                <a:gd name="T15" fmla="*/ 513 h 513"/>
                <a:gd name="T16" fmla="*/ 0 w 479"/>
                <a:gd name="T17" fmla="*/ 513 h 513"/>
                <a:gd name="T18" fmla="*/ 147 w 479"/>
                <a:gd name="T19" fmla="*/ 302 h 513"/>
                <a:gd name="T20" fmla="*/ 321 w 479"/>
                <a:gd name="T21" fmla="*/ 302 h 513"/>
                <a:gd name="T22" fmla="*/ 267 w 479"/>
                <a:gd name="T23" fmla="*/ 160 h 513"/>
                <a:gd name="T24" fmla="*/ 267 w 479"/>
                <a:gd name="T25" fmla="*/ 160 h 513"/>
                <a:gd name="T26" fmla="*/ 247 w 479"/>
                <a:gd name="T27" fmla="*/ 101 h 513"/>
                <a:gd name="T28" fmla="*/ 231 w 479"/>
                <a:gd name="T29" fmla="*/ 54 h 513"/>
                <a:gd name="T30" fmla="*/ 231 w 479"/>
                <a:gd name="T31" fmla="*/ 54 h 513"/>
                <a:gd name="T32" fmla="*/ 226 w 479"/>
                <a:gd name="T33" fmla="*/ 79 h 513"/>
                <a:gd name="T34" fmla="*/ 220 w 479"/>
                <a:gd name="T35" fmla="*/ 104 h 513"/>
                <a:gd name="T36" fmla="*/ 212 w 479"/>
                <a:gd name="T37" fmla="*/ 128 h 513"/>
                <a:gd name="T38" fmla="*/ 203 w 479"/>
                <a:gd name="T39" fmla="*/ 152 h 513"/>
                <a:gd name="T40" fmla="*/ 147 w 479"/>
                <a:gd name="T41" fmla="*/ 30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513">
                  <a:moveTo>
                    <a:pt x="0" y="513"/>
                  </a:moveTo>
                  <a:lnTo>
                    <a:pt x="197" y="0"/>
                  </a:lnTo>
                  <a:lnTo>
                    <a:pt x="270" y="0"/>
                  </a:lnTo>
                  <a:lnTo>
                    <a:pt x="479" y="513"/>
                  </a:lnTo>
                  <a:lnTo>
                    <a:pt x="401" y="513"/>
                  </a:lnTo>
                  <a:lnTo>
                    <a:pt x="342" y="359"/>
                  </a:lnTo>
                  <a:lnTo>
                    <a:pt x="128" y="359"/>
                  </a:lnTo>
                  <a:lnTo>
                    <a:pt x="71" y="513"/>
                  </a:lnTo>
                  <a:lnTo>
                    <a:pt x="0" y="513"/>
                  </a:lnTo>
                  <a:close/>
                  <a:moveTo>
                    <a:pt x="147" y="302"/>
                  </a:moveTo>
                  <a:lnTo>
                    <a:pt x="321" y="302"/>
                  </a:lnTo>
                  <a:lnTo>
                    <a:pt x="267" y="160"/>
                  </a:lnTo>
                  <a:lnTo>
                    <a:pt x="267" y="160"/>
                  </a:lnTo>
                  <a:lnTo>
                    <a:pt x="247" y="101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6" y="79"/>
                  </a:lnTo>
                  <a:lnTo>
                    <a:pt x="220" y="104"/>
                  </a:lnTo>
                  <a:lnTo>
                    <a:pt x="212" y="128"/>
                  </a:lnTo>
                  <a:lnTo>
                    <a:pt x="203" y="152"/>
                  </a:lnTo>
                  <a:lnTo>
                    <a:pt x="147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8" name="Freeform 595"/>
            <p:cNvSpPr>
              <a:spLocks/>
            </p:cNvSpPr>
            <p:nvPr/>
          </p:nvSpPr>
          <p:spPr bwMode="auto">
            <a:xfrm>
              <a:off x="3784600" y="1731963"/>
              <a:ext cx="254000" cy="407988"/>
            </a:xfrm>
            <a:custGeom>
              <a:avLst/>
              <a:gdLst>
                <a:gd name="T0" fmla="*/ 0 w 320"/>
                <a:gd name="T1" fmla="*/ 513 h 513"/>
                <a:gd name="T2" fmla="*/ 0 w 320"/>
                <a:gd name="T3" fmla="*/ 0 h 513"/>
                <a:gd name="T4" fmla="*/ 68 w 320"/>
                <a:gd name="T5" fmla="*/ 0 h 513"/>
                <a:gd name="T6" fmla="*/ 68 w 320"/>
                <a:gd name="T7" fmla="*/ 453 h 513"/>
                <a:gd name="T8" fmla="*/ 320 w 320"/>
                <a:gd name="T9" fmla="*/ 453 h 513"/>
                <a:gd name="T10" fmla="*/ 320 w 320"/>
                <a:gd name="T11" fmla="*/ 513 h 513"/>
                <a:gd name="T12" fmla="*/ 0 w 320"/>
                <a:gd name="T13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513">
                  <a:moveTo>
                    <a:pt x="0" y="513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453"/>
                  </a:lnTo>
                  <a:lnTo>
                    <a:pt x="320" y="453"/>
                  </a:lnTo>
                  <a:lnTo>
                    <a:pt x="320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6545949" y="6417772"/>
            <a:ext cx="1629167" cy="75367"/>
            <a:chOff x="79375" y="2408238"/>
            <a:chExt cx="9128126" cy="422276"/>
          </a:xfrm>
        </p:grpSpPr>
        <p:sp>
          <p:nvSpPr>
            <p:cNvPr id="80" name="Freeform 596"/>
            <p:cNvSpPr>
              <a:spLocks noEditPoints="1"/>
            </p:cNvSpPr>
            <p:nvPr/>
          </p:nvSpPr>
          <p:spPr bwMode="auto">
            <a:xfrm>
              <a:off x="79375" y="2416176"/>
              <a:ext cx="309563" cy="407988"/>
            </a:xfrm>
            <a:custGeom>
              <a:avLst/>
              <a:gdLst>
                <a:gd name="T0" fmla="*/ 0 w 392"/>
                <a:gd name="T1" fmla="*/ 0 h 513"/>
                <a:gd name="T2" fmla="*/ 193 w 392"/>
                <a:gd name="T3" fmla="*/ 0 h 513"/>
                <a:gd name="T4" fmla="*/ 257 w 392"/>
                <a:gd name="T5" fmla="*/ 2 h 513"/>
                <a:gd name="T6" fmla="*/ 271 w 392"/>
                <a:gd name="T7" fmla="*/ 5 h 513"/>
                <a:gd name="T8" fmla="*/ 307 w 392"/>
                <a:gd name="T9" fmla="*/ 14 h 513"/>
                <a:gd name="T10" fmla="*/ 335 w 392"/>
                <a:gd name="T11" fmla="*/ 29 h 513"/>
                <a:gd name="T12" fmla="*/ 347 w 392"/>
                <a:gd name="T13" fmla="*/ 38 h 513"/>
                <a:gd name="T14" fmla="*/ 367 w 392"/>
                <a:gd name="T15" fmla="*/ 64 h 513"/>
                <a:gd name="T16" fmla="*/ 376 w 392"/>
                <a:gd name="T17" fmla="*/ 78 h 513"/>
                <a:gd name="T18" fmla="*/ 388 w 392"/>
                <a:gd name="T19" fmla="*/ 112 h 513"/>
                <a:gd name="T20" fmla="*/ 392 w 392"/>
                <a:gd name="T21" fmla="*/ 148 h 513"/>
                <a:gd name="T22" fmla="*/ 392 w 392"/>
                <a:gd name="T23" fmla="*/ 165 h 513"/>
                <a:gd name="T24" fmla="*/ 386 w 392"/>
                <a:gd name="T25" fmla="*/ 194 h 513"/>
                <a:gd name="T26" fmla="*/ 375 w 392"/>
                <a:gd name="T27" fmla="*/ 222 h 513"/>
                <a:gd name="T28" fmla="*/ 360 w 392"/>
                <a:gd name="T29" fmla="*/ 248 h 513"/>
                <a:gd name="T30" fmla="*/ 351 w 392"/>
                <a:gd name="T31" fmla="*/ 259 h 513"/>
                <a:gd name="T32" fmla="*/ 325 w 392"/>
                <a:gd name="T33" fmla="*/ 279 h 513"/>
                <a:gd name="T34" fmla="*/ 292 w 392"/>
                <a:gd name="T35" fmla="*/ 293 h 513"/>
                <a:gd name="T36" fmla="*/ 250 w 392"/>
                <a:gd name="T37" fmla="*/ 302 h 513"/>
                <a:gd name="T38" fmla="*/ 200 w 392"/>
                <a:gd name="T39" fmla="*/ 304 h 513"/>
                <a:gd name="T40" fmla="*/ 68 w 392"/>
                <a:gd name="T41" fmla="*/ 513 h 513"/>
                <a:gd name="T42" fmla="*/ 68 w 392"/>
                <a:gd name="T43" fmla="*/ 244 h 513"/>
                <a:gd name="T44" fmla="*/ 201 w 392"/>
                <a:gd name="T45" fmla="*/ 244 h 513"/>
                <a:gd name="T46" fmla="*/ 232 w 392"/>
                <a:gd name="T47" fmla="*/ 243 h 513"/>
                <a:gd name="T48" fmla="*/ 257 w 392"/>
                <a:gd name="T49" fmla="*/ 238 h 513"/>
                <a:gd name="T50" fmla="*/ 278 w 392"/>
                <a:gd name="T51" fmla="*/ 230 h 513"/>
                <a:gd name="T52" fmla="*/ 294 w 392"/>
                <a:gd name="T53" fmla="*/ 220 h 513"/>
                <a:gd name="T54" fmla="*/ 301 w 392"/>
                <a:gd name="T55" fmla="*/ 213 h 513"/>
                <a:gd name="T56" fmla="*/ 311 w 392"/>
                <a:gd name="T57" fmla="*/ 198 h 513"/>
                <a:gd name="T58" fmla="*/ 317 w 392"/>
                <a:gd name="T59" fmla="*/ 181 h 513"/>
                <a:gd name="T60" fmla="*/ 321 w 392"/>
                <a:gd name="T61" fmla="*/ 161 h 513"/>
                <a:gd name="T62" fmla="*/ 321 w 392"/>
                <a:gd name="T63" fmla="*/ 151 h 513"/>
                <a:gd name="T64" fmla="*/ 317 w 392"/>
                <a:gd name="T65" fmla="*/ 120 h 513"/>
                <a:gd name="T66" fmla="*/ 306 w 392"/>
                <a:gd name="T67" fmla="*/ 96 h 513"/>
                <a:gd name="T68" fmla="*/ 297 w 392"/>
                <a:gd name="T69" fmla="*/ 84 h 513"/>
                <a:gd name="T70" fmla="*/ 275 w 392"/>
                <a:gd name="T71" fmla="*/ 70 h 513"/>
                <a:gd name="T72" fmla="*/ 262 w 392"/>
                <a:gd name="T73" fmla="*/ 65 h 513"/>
                <a:gd name="T74" fmla="*/ 238 w 392"/>
                <a:gd name="T75" fmla="*/ 61 h 513"/>
                <a:gd name="T76" fmla="*/ 68 w 392"/>
                <a:gd name="T77" fmla="*/ 6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" h="513">
                  <a:moveTo>
                    <a:pt x="0" y="513"/>
                  </a:moveTo>
                  <a:lnTo>
                    <a:pt x="0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39" y="1"/>
                  </a:lnTo>
                  <a:lnTo>
                    <a:pt x="257" y="2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90" y="8"/>
                  </a:lnTo>
                  <a:lnTo>
                    <a:pt x="307" y="14"/>
                  </a:lnTo>
                  <a:lnTo>
                    <a:pt x="321" y="20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47" y="38"/>
                  </a:lnTo>
                  <a:lnTo>
                    <a:pt x="358" y="49"/>
                  </a:lnTo>
                  <a:lnTo>
                    <a:pt x="367" y="64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3" y="94"/>
                  </a:lnTo>
                  <a:lnTo>
                    <a:pt x="388" y="112"/>
                  </a:lnTo>
                  <a:lnTo>
                    <a:pt x="390" y="130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65"/>
                  </a:lnTo>
                  <a:lnTo>
                    <a:pt x="389" y="180"/>
                  </a:lnTo>
                  <a:lnTo>
                    <a:pt x="386" y="194"/>
                  </a:lnTo>
                  <a:lnTo>
                    <a:pt x="381" y="208"/>
                  </a:lnTo>
                  <a:lnTo>
                    <a:pt x="375" y="222"/>
                  </a:lnTo>
                  <a:lnTo>
                    <a:pt x="368" y="235"/>
                  </a:lnTo>
                  <a:lnTo>
                    <a:pt x="360" y="248"/>
                  </a:lnTo>
                  <a:lnTo>
                    <a:pt x="351" y="259"/>
                  </a:lnTo>
                  <a:lnTo>
                    <a:pt x="351" y="259"/>
                  </a:lnTo>
                  <a:lnTo>
                    <a:pt x="339" y="270"/>
                  </a:lnTo>
                  <a:lnTo>
                    <a:pt x="325" y="279"/>
                  </a:lnTo>
                  <a:lnTo>
                    <a:pt x="310" y="286"/>
                  </a:lnTo>
                  <a:lnTo>
                    <a:pt x="292" y="293"/>
                  </a:lnTo>
                  <a:lnTo>
                    <a:pt x="271" y="298"/>
                  </a:lnTo>
                  <a:lnTo>
                    <a:pt x="250" y="302"/>
                  </a:lnTo>
                  <a:lnTo>
                    <a:pt x="227" y="303"/>
                  </a:lnTo>
                  <a:lnTo>
                    <a:pt x="200" y="304"/>
                  </a:lnTo>
                  <a:lnTo>
                    <a:pt x="68" y="304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44"/>
                  </a:moveTo>
                  <a:lnTo>
                    <a:pt x="201" y="244"/>
                  </a:lnTo>
                  <a:lnTo>
                    <a:pt x="201" y="244"/>
                  </a:lnTo>
                  <a:lnTo>
                    <a:pt x="216" y="243"/>
                  </a:lnTo>
                  <a:lnTo>
                    <a:pt x="232" y="243"/>
                  </a:lnTo>
                  <a:lnTo>
                    <a:pt x="244" y="240"/>
                  </a:lnTo>
                  <a:lnTo>
                    <a:pt x="257" y="238"/>
                  </a:lnTo>
                  <a:lnTo>
                    <a:pt x="267" y="234"/>
                  </a:lnTo>
                  <a:lnTo>
                    <a:pt x="278" y="230"/>
                  </a:lnTo>
                  <a:lnTo>
                    <a:pt x="287" y="225"/>
                  </a:lnTo>
                  <a:lnTo>
                    <a:pt x="294" y="220"/>
                  </a:lnTo>
                  <a:lnTo>
                    <a:pt x="294" y="220"/>
                  </a:lnTo>
                  <a:lnTo>
                    <a:pt x="301" y="213"/>
                  </a:lnTo>
                  <a:lnTo>
                    <a:pt x="306" y="206"/>
                  </a:lnTo>
                  <a:lnTo>
                    <a:pt x="311" y="198"/>
                  </a:lnTo>
                  <a:lnTo>
                    <a:pt x="315" y="190"/>
                  </a:lnTo>
                  <a:lnTo>
                    <a:pt x="317" y="181"/>
                  </a:lnTo>
                  <a:lnTo>
                    <a:pt x="320" y="171"/>
                  </a:lnTo>
                  <a:lnTo>
                    <a:pt x="321" y="16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35"/>
                  </a:lnTo>
                  <a:lnTo>
                    <a:pt x="317" y="120"/>
                  </a:lnTo>
                  <a:lnTo>
                    <a:pt x="312" y="107"/>
                  </a:lnTo>
                  <a:lnTo>
                    <a:pt x="306" y="96"/>
                  </a:lnTo>
                  <a:lnTo>
                    <a:pt x="306" y="96"/>
                  </a:lnTo>
                  <a:lnTo>
                    <a:pt x="297" y="84"/>
                  </a:lnTo>
                  <a:lnTo>
                    <a:pt x="287" y="76"/>
                  </a:lnTo>
                  <a:lnTo>
                    <a:pt x="275" y="70"/>
                  </a:lnTo>
                  <a:lnTo>
                    <a:pt x="262" y="65"/>
                  </a:lnTo>
                  <a:lnTo>
                    <a:pt x="262" y="65"/>
                  </a:lnTo>
                  <a:lnTo>
                    <a:pt x="252" y="62"/>
                  </a:lnTo>
                  <a:lnTo>
                    <a:pt x="238" y="61"/>
                  </a:lnTo>
                  <a:lnTo>
                    <a:pt x="200" y="60"/>
                  </a:lnTo>
                  <a:lnTo>
                    <a:pt x="68" y="60"/>
                  </a:lnTo>
                  <a:lnTo>
                    <a:pt x="68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1" name="Freeform 597"/>
            <p:cNvSpPr>
              <a:spLocks noEditPoints="1"/>
            </p:cNvSpPr>
            <p:nvPr/>
          </p:nvSpPr>
          <p:spPr bwMode="auto">
            <a:xfrm>
              <a:off x="439738" y="2416176"/>
              <a:ext cx="357188" cy="407988"/>
            </a:xfrm>
            <a:custGeom>
              <a:avLst/>
              <a:gdLst>
                <a:gd name="T0" fmla="*/ 0 w 452"/>
                <a:gd name="T1" fmla="*/ 0 h 513"/>
                <a:gd name="T2" fmla="*/ 228 w 452"/>
                <a:gd name="T3" fmla="*/ 0 h 513"/>
                <a:gd name="T4" fmla="*/ 288 w 452"/>
                <a:gd name="T5" fmla="*/ 3 h 513"/>
                <a:gd name="T6" fmla="*/ 331 w 452"/>
                <a:gd name="T7" fmla="*/ 14 h 513"/>
                <a:gd name="T8" fmla="*/ 340 w 452"/>
                <a:gd name="T9" fmla="*/ 17 h 513"/>
                <a:gd name="T10" fmla="*/ 357 w 452"/>
                <a:gd name="T11" fmla="*/ 26 h 513"/>
                <a:gd name="T12" fmla="*/ 371 w 452"/>
                <a:gd name="T13" fmla="*/ 39 h 513"/>
                <a:gd name="T14" fmla="*/ 389 w 452"/>
                <a:gd name="T15" fmla="*/ 62 h 513"/>
                <a:gd name="T16" fmla="*/ 398 w 452"/>
                <a:gd name="T17" fmla="*/ 80 h 513"/>
                <a:gd name="T18" fmla="*/ 408 w 452"/>
                <a:gd name="T19" fmla="*/ 119 h 513"/>
                <a:gd name="T20" fmla="*/ 409 w 452"/>
                <a:gd name="T21" fmla="*/ 140 h 513"/>
                <a:gd name="T22" fmla="*/ 408 w 452"/>
                <a:gd name="T23" fmla="*/ 166 h 513"/>
                <a:gd name="T24" fmla="*/ 402 w 452"/>
                <a:gd name="T25" fmla="*/ 190 h 513"/>
                <a:gd name="T26" fmla="*/ 390 w 452"/>
                <a:gd name="T27" fmla="*/ 212 h 513"/>
                <a:gd name="T28" fmla="*/ 375 w 452"/>
                <a:gd name="T29" fmla="*/ 231 h 513"/>
                <a:gd name="T30" fmla="*/ 365 w 452"/>
                <a:gd name="T31" fmla="*/ 240 h 513"/>
                <a:gd name="T32" fmla="*/ 343 w 452"/>
                <a:gd name="T33" fmla="*/ 256 h 513"/>
                <a:gd name="T34" fmla="*/ 316 w 452"/>
                <a:gd name="T35" fmla="*/ 268 h 513"/>
                <a:gd name="T36" fmla="*/ 283 w 452"/>
                <a:gd name="T37" fmla="*/ 276 h 513"/>
                <a:gd name="T38" fmla="*/ 266 w 452"/>
                <a:gd name="T39" fmla="*/ 280 h 513"/>
                <a:gd name="T40" fmla="*/ 298 w 452"/>
                <a:gd name="T41" fmla="*/ 299 h 513"/>
                <a:gd name="T42" fmla="*/ 307 w 452"/>
                <a:gd name="T43" fmla="*/ 306 h 513"/>
                <a:gd name="T44" fmla="*/ 335 w 452"/>
                <a:gd name="T45" fmla="*/ 336 h 513"/>
                <a:gd name="T46" fmla="*/ 363 w 452"/>
                <a:gd name="T47" fmla="*/ 373 h 513"/>
                <a:gd name="T48" fmla="*/ 367 w 452"/>
                <a:gd name="T49" fmla="*/ 513 h 513"/>
                <a:gd name="T50" fmla="*/ 299 w 452"/>
                <a:gd name="T51" fmla="*/ 407 h 513"/>
                <a:gd name="T52" fmla="*/ 250 w 452"/>
                <a:gd name="T53" fmla="*/ 335 h 513"/>
                <a:gd name="T54" fmla="*/ 241 w 452"/>
                <a:gd name="T55" fmla="*/ 325 h 513"/>
                <a:gd name="T56" fmla="*/ 223 w 452"/>
                <a:gd name="T57" fmla="*/ 307 h 513"/>
                <a:gd name="T58" fmla="*/ 215 w 452"/>
                <a:gd name="T59" fmla="*/ 302 h 513"/>
                <a:gd name="T60" fmla="*/ 184 w 452"/>
                <a:gd name="T61" fmla="*/ 288 h 513"/>
                <a:gd name="T62" fmla="*/ 169 w 452"/>
                <a:gd name="T63" fmla="*/ 285 h 513"/>
                <a:gd name="T64" fmla="*/ 68 w 452"/>
                <a:gd name="T65" fmla="*/ 285 h 513"/>
                <a:gd name="T66" fmla="*/ 0 w 452"/>
                <a:gd name="T67" fmla="*/ 513 h 513"/>
                <a:gd name="T68" fmla="*/ 214 w 452"/>
                <a:gd name="T69" fmla="*/ 226 h 513"/>
                <a:gd name="T70" fmla="*/ 235 w 452"/>
                <a:gd name="T71" fmla="*/ 226 h 513"/>
                <a:gd name="T72" fmla="*/ 273 w 452"/>
                <a:gd name="T73" fmla="*/ 221 h 513"/>
                <a:gd name="T74" fmla="*/ 287 w 452"/>
                <a:gd name="T75" fmla="*/ 217 h 513"/>
                <a:gd name="T76" fmla="*/ 310 w 452"/>
                <a:gd name="T77" fmla="*/ 204 h 513"/>
                <a:gd name="T78" fmla="*/ 326 w 452"/>
                <a:gd name="T79" fmla="*/ 185 h 513"/>
                <a:gd name="T80" fmla="*/ 333 w 452"/>
                <a:gd name="T81" fmla="*/ 175 h 513"/>
                <a:gd name="T82" fmla="*/ 339 w 452"/>
                <a:gd name="T83" fmla="*/ 152 h 513"/>
                <a:gd name="T84" fmla="*/ 340 w 452"/>
                <a:gd name="T85" fmla="*/ 140 h 513"/>
                <a:gd name="T86" fmla="*/ 338 w 452"/>
                <a:gd name="T87" fmla="*/ 122 h 513"/>
                <a:gd name="T88" fmla="*/ 334 w 452"/>
                <a:gd name="T89" fmla="*/ 107 h 513"/>
                <a:gd name="T90" fmla="*/ 325 w 452"/>
                <a:gd name="T91" fmla="*/ 93 h 513"/>
                <a:gd name="T92" fmla="*/ 314 w 452"/>
                <a:gd name="T93" fmla="*/ 80 h 513"/>
                <a:gd name="T94" fmla="*/ 307 w 452"/>
                <a:gd name="T95" fmla="*/ 74 h 513"/>
                <a:gd name="T96" fmla="*/ 289 w 452"/>
                <a:gd name="T97" fmla="*/ 66 h 513"/>
                <a:gd name="T98" fmla="*/ 269 w 452"/>
                <a:gd name="T99" fmla="*/ 60 h 513"/>
                <a:gd name="T100" fmla="*/ 244 w 452"/>
                <a:gd name="T101" fmla="*/ 57 h 513"/>
                <a:gd name="T102" fmla="*/ 68 w 452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513">
                  <a:moveTo>
                    <a:pt x="0" y="513"/>
                  </a:moveTo>
                  <a:lnTo>
                    <a:pt x="0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60" y="1"/>
                  </a:lnTo>
                  <a:lnTo>
                    <a:pt x="288" y="3"/>
                  </a:lnTo>
                  <a:lnTo>
                    <a:pt x="312" y="7"/>
                  </a:lnTo>
                  <a:lnTo>
                    <a:pt x="331" y="14"/>
                  </a:lnTo>
                  <a:lnTo>
                    <a:pt x="331" y="14"/>
                  </a:lnTo>
                  <a:lnTo>
                    <a:pt x="340" y="17"/>
                  </a:lnTo>
                  <a:lnTo>
                    <a:pt x="348" y="21"/>
                  </a:lnTo>
                  <a:lnTo>
                    <a:pt x="357" y="26"/>
                  </a:lnTo>
                  <a:lnTo>
                    <a:pt x="363" y="33"/>
                  </a:lnTo>
                  <a:lnTo>
                    <a:pt x="371" y="39"/>
                  </a:lnTo>
                  <a:lnTo>
                    <a:pt x="377" y="46"/>
                  </a:lnTo>
                  <a:lnTo>
                    <a:pt x="389" y="62"/>
                  </a:lnTo>
                  <a:lnTo>
                    <a:pt x="389" y="62"/>
                  </a:lnTo>
                  <a:lnTo>
                    <a:pt x="398" y="80"/>
                  </a:lnTo>
                  <a:lnTo>
                    <a:pt x="404" y="99"/>
                  </a:lnTo>
                  <a:lnTo>
                    <a:pt x="408" y="119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09" y="153"/>
                  </a:lnTo>
                  <a:lnTo>
                    <a:pt x="408" y="166"/>
                  </a:lnTo>
                  <a:lnTo>
                    <a:pt x="406" y="179"/>
                  </a:lnTo>
                  <a:lnTo>
                    <a:pt x="402" y="190"/>
                  </a:lnTo>
                  <a:lnTo>
                    <a:pt x="397" y="202"/>
                  </a:lnTo>
                  <a:lnTo>
                    <a:pt x="390" y="212"/>
                  </a:lnTo>
                  <a:lnTo>
                    <a:pt x="383" y="222"/>
                  </a:lnTo>
                  <a:lnTo>
                    <a:pt x="375" y="231"/>
                  </a:lnTo>
                  <a:lnTo>
                    <a:pt x="375" y="231"/>
                  </a:lnTo>
                  <a:lnTo>
                    <a:pt x="365" y="240"/>
                  </a:lnTo>
                  <a:lnTo>
                    <a:pt x="354" y="249"/>
                  </a:lnTo>
                  <a:lnTo>
                    <a:pt x="343" y="256"/>
                  </a:lnTo>
                  <a:lnTo>
                    <a:pt x="330" y="262"/>
                  </a:lnTo>
                  <a:lnTo>
                    <a:pt x="316" y="268"/>
                  </a:lnTo>
                  <a:lnTo>
                    <a:pt x="301" y="272"/>
                  </a:lnTo>
                  <a:lnTo>
                    <a:pt x="283" y="276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89" y="293"/>
                  </a:lnTo>
                  <a:lnTo>
                    <a:pt x="298" y="299"/>
                  </a:lnTo>
                  <a:lnTo>
                    <a:pt x="307" y="306"/>
                  </a:lnTo>
                  <a:lnTo>
                    <a:pt x="307" y="306"/>
                  </a:lnTo>
                  <a:lnTo>
                    <a:pt x="321" y="320"/>
                  </a:lnTo>
                  <a:lnTo>
                    <a:pt x="335" y="336"/>
                  </a:lnTo>
                  <a:lnTo>
                    <a:pt x="349" y="354"/>
                  </a:lnTo>
                  <a:lnTo>
                    <a:pt x="363" y="373"/>
                  </a:lnTo>
                  <a:lnTo>
                    <a:pt x="452" y="513"/>
                  </a:lnTo>
                  <a:lnTo>
                    <a:pt x="367" y="513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271" y="366"/>
                  </a:lnTo>
                  <a:lnTo>
                    <a:pt x="250" y="335"/>
                  </a:lnTo>
                  <a:lnTo>
                    <a:pt x="250" y="335"/>
                  </a:lnTo>
                  <a:lnTo>
                    <a:pt x="241" y="325"/>
                  </a:lnTo>
                  <a:lnTo>
                    <a:pt x="232" y="315"/>
                  </a:lnTo>
                  <a:lnTo>
                    <a:pt x="223" y="307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00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9" y="285"/>
                  </a:lnTo>
                  <a:lnTo>
                    <a:pt x="147" y="285"/>
                  </a:lnTo>
                  <a:lnTo>
                    <a:pt x="68" y="285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26"/>
                  </a:moveTo>
                  <a:lnTo>
                    <a:pt x="214" y="226"/>
                  </a:lnTo>
                  <a:lnTo>
                    <a:pt x="214" y="226"/>
                  </a:lnTo>
                  <a:lnTo>
                    <a:pt x="235" y="226"/>
                  </a:lnTo>
                  <a:lnTo>
                    <a:pt x="255" y="224"/>
                  </a:lnTo>
                  <a:lnTo>
                    <a:pt x="273" y="221"/>
                  </a:lnTo>
                  <a:lnTo>
                    <a:pt x="287" y="217"/>
                  </a:lnTo>
                  <a:lnTo>
                    <a:pt x="287" y="217"/>
                  </a:lnTo>
                  <a:lnTo>
                    <a:pt x="299" y="211"/>
                  </a:lnTo>
                  <a:lnTo>
                    <a:pt x="310" y="204"/>
                  </a:lnTo>
                  <a:lnTo>
                    <a:pt x="319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3" y="175"/>
                  </a:lnTo>
                  <a:lnTo>
                    <a:pt x="337" y="163"/>
                  </a:lnTo>
                  <a:lnTo>
                    <a:pt x="339" y="152"/>
                  </a:lnTo>
                  <a:lnTo>
                    <a:pt x="340" y="140"/>
                  </a:lnTo>
                  <a:lnTo>
                    <a:pt x="340" y="140"/>
                  </a:lnTo>
                  <a:lnTo>
                    <a:pt x="339" y="131"/>
                  </a:lnTo>
                  <a:lnTo>
                    <a:pt x="338" y="122"/>
                  </a:lnTo>
                  <a:lnTo>
                    <a:pt x="337" y="115"/>
                  </a:lnTo>
                  <a:lnTo>
                    <a:pt x="334" y="107"/>
                  </a:lnTo>
                  <a:lnTo>
                    <a:pt x="330" y="99"/>
                  </a:lnTo>
                  <a:lnTo>
                    <a:pt x="325" y="93"/>
                  </a:lnTo>
                  <a:lnTo>
                    <a:pt x="320" y="87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07" y="74"/>
                  </a:lnTo>
                  <a:lnTo>
                    <a:pt x="298" y="70"/>
                  </a:lnTo>
                  <a:lnTo>
                    <a:pt x="289" y="66"/>
                  </a:lnTo>
                  <a:lnTo>
                    <a:pt x="280" y="62"/>
                  </a:lnTo>
                  <a:lnTo>
                    <a:pt x="269" y="60"/>
                  </a:lnTo>
                  <a:lnTo>
                    <a:pt x="257" y="58"/>
                  </a:lnTo>
                  <a:lnTo>
                    <a:pt x="244" y="57"/>
                  </a:lnTo>
                  <a:lnTo>
                    <a:pt x="230" y="56"/>
                  </a:lnTo>
                  <a:lnTo>
                    <a:pt x="68" y="56"/>
                  </a:lnTo>
                  <a:lnTo>
                    <a:pt x="6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2" name="Freeform 598"/>
            <p:cNvSpPr>
              <a:spLocks noEditPoints="1"/>
            </p:cNvSpPr>
            <p:nvPr/>
          </p:nvSpPr>
          <p:spPr bwMode="auto">
            <a:xfrm>
              <a:off x="811213" y="2408238"/>
              <a:ext cx="388938" cy="422275"/>
            </a:xfrm>
            <a:custGeom>
              <a:avLst/>
              <a:gdLst>
                <a:gd name="T0" fmla="*/ 1 w 489"/>
                <a:gd name="T1" fmla="*/ 242 h 531"/>
                <a:gd name="T2" fmla="*/ 16 w 489"/>
                <a:gd name="T3" fmla="*/ 158 h 531"/>
                <a:gd name="T4" fmla="*/ 52 w 489"/>
                <a:gd name="T5" fmla="*/ 90 h 531"/>
                <a:gd name="T6" fmla="*/ 85 w 489"/>
                <a:gd name="T7" fmla="*/ 55 h 531"/>
                <a:gd name="T8" fmla="*/ 147 w 489"/>
                <a:gd name="T9" fmla="*/ 17 h 531"/>
                <a:gd name="T10" fmla="*/ 218 w 489"/>
                <a:gd name="T11" fmla="*/ 1 h 531"/>
                <a:gd name="T12" fmla="*/ 263 w 489"/>
                <a:gd name="T13" fmla="*/ 0 h 531"/>
                <a:gd name="T14" fmla="*/ 313 w 489"/>
                <a:gd name="T15" fmla="*/ 9 h 531"/>
                <a:gd name="T16" fmla="*/ 359 w 489"/>
                <a:gd name="T17" fmla="*/ 25 h 531"/>
                <a:gd name="T18" fmla="*/ 387 w 489"/>
                <a:gd name="T19" fmla="*/ 43 h 531"/>
                <a:gd name="T20" fmla="*/ 423 w 489"/>
                <a:gd name="T21" fmla="*/ 74 h 531"/>
                <a:gd name="T22" fmla="*/ 452 w 489"/>
                <a:gd name="T23" fmla="*/ 114 h 531"/>
                <a:gd name="T24" fmla="*/ 466 w 489"/>
                <a:gd name="T25" fmla="*/ 144 h 531"/>
                <a:gd name="T26" fmla="*/ 482 w 489"/>
                <a:gd name="T27" fmla="*/ 193 h 531"/>
                <a:gd name="T28" fmla="*/ 489 w 489"/>
                <a:gd name="T29" fmla="*/ 247 h 531"/>
                <a:gd name="T30" fmla="*/ 489 w 489"/>
                <a:gd name="T31" fmla="*/ 285 h 531"/>
                <a:gd name="T32" fmla="*/ 482 w 489"/>
                <a:gd name="T33" fmla="*/ 340 h 531"/>
                <a:gd name="T34" fmla="*/ 465 w 489"/>
                <a:gd name="T35" fmla="*/ 390 h 531"/>
                <a:gd name="T36" fmla="*/ 450 w 489"/>
                <a:gd name="T37" fmla="*/ 421 h 531"/>
                <a:gd name="T38" fmla="*/ 420 w 489"/>
                <a:gd name="T39" fmla="*/ 461 h 531"/>
                <a:gd name="T40" fmla="*/ 383 w 489"/>
                <a:gd name="T41" fmla="*/ 491 h 531"/>
                <a:gd name="T42" fmla="*/ 354 w 489"/>
                <a:gd name="T43" fmla="*/ 507 h 531"/>
                <a:gd name="T44" fmla="*/ 309 w 489"/>
                <a:gd name="T45" fmla="*/ 523 h 531"/>
                <a:gd name="T46" fmla="*/ 260 w 489"/>
                <a:gd name="T47" fmla="*/ 530 h 531"/>
                <a:gd name="T48" fmla="*/ 227 w 489"/>
                <a:gd name="T49" fmla="*/ 530 h 531"/>
                <a:gd name="T50" fmla="*/ 176 w 489"/>
                <a:gd name="T51" fmla="*/ 522 h 531"/>
                <a:gd name="T52" fmla="*/ 130 w 489"/>
                <a:gd name="T53" fmla="*/ 504 h 531"/>
                <a:gd name="T54" fmla="*/ 102 w 489"/>
                <a:gd name="T55" fmla="*/ 486 h 531"/>
                <a:gd name="T56" fmla="*/ 65 w 489"/>
                <a:gd name="T57" fmla="*/ 454 h 531"/>
                <a:gd name="T58" fmla="*/ 37 w 489"/>
                <a:gd name="T59" fmla="*/ 414 h 531"/>
                <a:gd name="T60" fmla="*/ 21 w 489"/>
                <a:gd name="T61" fmla="*/ 385 h 531"/>
                <a:gd name="T62" fmla="*/ 7 w 489"/>
                <a:gd name="T63" fmla="*/ 338 h 531"/>
                <a:gd name="T64" fmla="*/ 0 w 489"/>
                <a:gd name="T65" fmla="*/ 289 h 531"/>
                <a:gd name="T66" fmla="*/ 70 w 489"/>
                <a:gd name="T67" fmla="*/ 274 h 531"/>
                <a:gd name="T68" fmla="*/ 72 w 489"/>
                <a:gd name="T69" fmla="*/ 317 h 531"/>
                <a:gd name="T70" fmla="*/ 89 w 489"/>
                <a:gd name="T71" fmla="*/ 373 h 531"/>
                <a:gd name="T72" fmla="*/ 120 w 489"/>
                <a:gd name="T73" fmla="*/ 420 h 531"/>
                <a:gd name="T74" fmla="*/ 145 w 489"/>
                <a:gd name="T75" fmla="*/ 443 h 531"/>
                <a:gd name="T76" fmla="*/ 191 w 489"/>
                <a:gd name="T77" fmla="*/ 466 h 531"/>
                <a:gd name="T78" fmla="*/ 244 w 489"/>
                <a:gd name="T79" fmla="*/ 472 h 531"/>
                <a:gd name="T80" fmla="*/ 281 w 489"/>
                <a:gd name="T81" fmla="*/ 470 h 531"/>
                <a:gd name="T82" fmla="*/ 329 w 489"/>
                <a:gd name="T83" fmla="*/ 452 h 531"/>
                <a:gd name="T84" fmla="*/ 370 w 489"/>
                <a:gd name="T85" fmla="*/ 418 h 531"/>
                <a:gd name="T86" fmla="*/ 392 w 489"/>
                <a:gd name="T87" fmla="*/ 389 h 531"/>
                <a:gd name="T88" fmla="*/ 413 w 489"/>
                <a:gd name="T89" fmla="*/ 334 h 531"/>
                <a:gd name="T90" fmla="*/ 420 w 489"/>
                <a:gd name="T91" fmla="*/ 266 h 531"/>
                <a:gd name="T92" fmla="*/ 414 w 489"/>
                <a:gd name="T93" fmla="*/ 207 h 531"/>
                <a:gd name="T94" fmla="*/ 399 w 489"/>
                <a:gd name="T95" fmla="*/ 156 h 531"/>
                <a:gd name="T96" fmla="*/ 387 w 489"/>
                <a:gd name="T97" fmla="*/ 134 h 531"/>
                <a:gd name="T98" fmla="*/ 364 w 489"/>
                <a:gd name="T99" fmla="*/ 106 h 531"/>
                <a:gd name="T100" fmla="*/ 337 w 489"/>
                <a:gd name="T101" fmla="*/ 84 h 531"/>
                <a:gd name="T102" fmla="*/ 315 w 489"/>
                <a:gd name="T103" fmla="*/ 73 h 531"/>
                <a:gd name="T104" fmla="*/ 282 w 489"/>
                <a:gd name="T105" fmla="*/ 62 h 531"/>
                <a:gd name="T106" fmla="*/ 245 w 489"/>
                <a:gd name="T107" fmla="*/ 58 h 531"/>
                <a:gd name="T108" fmla="*/ 211 w 489"/>
                <a:gd name="T109" fmla="*/ 61 h 531"/>
                <a:gd name="T110" fmla="*/ 163 w 489"/>
                <a:gd name="T111" fmla="*/ 78 h 531"/>
                <a:gd name="T112" fmla="*/ 121 w 489"/>
                <a:gd name="T113" fmla="*/ 107 h 531"/>
                <a:gd name="T114" fmla="*/ 98 w 489"/>
                <a:gd name="T115" fmla="*/ 137 h 531"/>
                <a:gd name="T116" fmla="*/ 76 w 489"/>
                <a:gd name="T117" fmla="*/ 195 h 531"/>
                <a:gd name="T118" fmla="*/ 70 w 489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9" h="531">
                  <a:moveTo>
                    <a:pt x="0" y="272"/>
                  </a:moveTo>
                  <a:lnTo>
                    <a:pt x="0" y="272"/>
                  </a:lnTo>
                  <a:lnTo>
                    <a:pt x="1" y="242"/>
                  </a:lnTo>
                  <a:lnTo>
                    <a:pt x="3" y="212"/>
                  </a:lnTo>
                  <a:lnTo>
                    <a:pt x="8" y="184"/>
                  </a:lnTo>
                  <a:lnTo>
                    <a:pt x="16" y="158"/>
                  </a:lnTo>
                  <a:lnTo>
                    <a:pt x="26" y="134"/>
                  </a:lnTo>
                  <a:lnTo>
                    <a:pt x="38" y="111"/>
                  </a:lnTo>
                  <a:lnTo>
                    <a:pt x="52" y="90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85" y="55"/>
                  </a:lnTo>
                  <a:lnTo>
                    <a:pt x="104" y="41"/>
                  </a:lnTo>
                  <a:lnTo>
                    <a:pt x="125" y="28"/>
                  </a:lnTo>
                  <a:lnTo>
                    <a:pt x="147" y="17"/>
                  </a:lnTo>
                  <a:lnTo>
                    <a:pt x="170" y="10"/>
                  </a:lnTo>
                  <a:lnTo>
                    <a:pt x="193" y="5"/>
                  </a:lnTo>
                  <a:lnTo>
                    <a:pt x="218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63" y="0"/>
                  </a:lnTo>
                  <a:lnTo>
                    <a:pt x="280" y="2"/>
                  </a:lnTo>
                  <a:lnTo>
                    <a:pt x="296" y="5"/>
                  </a:lnTo>
                  <a:lnTo>
                    <a:pt x="313" y="9"/>
                  </a:lnTo>
                  <a:lnTo>
                    <a:pt x="328" y="12"/>
                  </a:lnTo>
                  <a:lnTo>
                    <a:pt x="344" y="19"/>
                  </a:lnTo>
                  <a:lnTo>
                    <a:pt x="359" y="25"/>
                  </a:lnTo>
                  <a:lnTo>
                    <a:pt x="373" y="34"/>
                  </a:lnTo>
                  <a:lnTo>
                    <a:pt x="373" y="34"/>
                  </a:lnTo>
                  <a:lnTo>
                    <a:pt x="387" y="43"/>
                  </a:lnTo>
                  <a:lnTo>
                    <a:pt x="400" y="52"/>
                  </a:lnTo>
                  <a:lnTo>
                    <a:pt x="411" y="62"/>
                  </a:lnTo>
                  <a:lnTo>
                    <a:pt x="423" y="74"/>
                  </a:lnTo>
                  <a:lnTo>
                    <a:pt x="433" y="87"/>
                  </a:lnTo>
                  <a:lnTo>
                    <a:pt x="443" y="99"/>
                  </a:lnTo>
                  <a:lnTo>
                    <a:pt x="452" y="114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6" y="144"/>
                  </a:lnTo>
                  <a:lnTo>
                    <a:pt x="473" y="160"/>
                  </a:lnTo>
                  <a:lnTo>
                    <a:pt x="478" y="176"/>
                  </a:lnTo>
                  <a:lnTo>
                    <a:pt x="482" y="193"/>
                  </a:lnTo>
                  <a:lnTo>
                    <a:pt x="485" y="211"/>
                  </a:lnTo>
                  <a:lnTo>
                    <a:pt x="488" y="229"/>
                  </a:lnTo>
                  <a:lnTo>
                    <a:pt x="489" y="247"/>
                  </a:lnTo>
                  <a:lnTo>
                    <a:pt x="489" y="266"/>
                  </a:lnTo>
                  <a:lnTo>
                    <a:pt x="489" y="266"/>
                  </a:lnTo>
                  <a:lnTo>
                    <a:pt x="489" y="285"/>
                  </a:lnTo>
                  <a:lnTo>
                    <a:pt x="488" y="304"/>
                  </a:lnTo>
                  <a:lnTo>
                    <a:pt x="485" y="322"/>
                  </a:lnTo>
                  <a:lnTo>
                    <a:pt x="482" y="340"/>
                  </a:lnTo>
                  <a:lnTo>
                    <a:pt x="478" y="357"/>
                  </a:lnTo>
                  <a:lnTo>
                    <a:pt x="471" y="373"/>
                  </a:lnTo>
                  <a:lnTo>
                    <a:pt x="465" y="390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0" y="421"/>
                  </a:lnTo>
                  <a:lnTo>
                    <a:pt x="441" y="435"/>
                  </a:lnTo>
                  <a:lnTo>
                    <a:pt x="430" y="448"/>
                  </a:lnTo>
                  <a:lnTo>
                    <a:pt x="420" y="461"/>
                  </a:lnTo>
                  <a:lnTo>
                    <a:pt x="409" y="471"/>
                  </a:lnTo>
                  <a:lnTo>
                    <a:pt x="396" y="481"/>
                  </a:lnTo>
                  <a:lnTo>
                    <a:pt x="383" y="491"/>
                  </a:lnTo>
                  <a:lnTo>
                    <a:pt x="369" y="499"/>
                  </a:lnTo>
                  <a:lnTo>
                    <a:pt x="369" y="499"/>
                  </a:lnTo>
                  <a:lnTo>
                    <a:pt x="354" y="507"/>
                  </a:lnTo>
                  <a:lnTo>
                    <a:pt x="340" y="513"/>
                  </a:lnTo>
                  <a:lnTo>
                    <a:pt x="324" y="518"/>
                  </a:lnTo>
                  <a:lnTo>
                    <a:pt x="309" y="523"/>
                  </a:lnTo>
                  <a:lnTo>
                    <a:pt x="294" y="526"/>
                  </a:lnTo>
                  <a:lnTo>
                    <a:pt x="277" y="528"/>
                  </a:lnTo>
                  <a:lnTo>
                    <a:pt x="260" y="530"/>
                  </a:lnTo>
                  <a:lnTo>
                    <a:pt x="245" y="531"/>
                  </a:lnTo>
                  <a:lnTo>
                    <a:pt x="245" y="531"/>
                  </a:lnTo>
                  <a:lnTo>
                    <a:pt x="227" y="530"/>
                  </a:lnTo>
                  <a:lnTo>
                    <a:pt x="209" y="528"/>
                  </a:lnTo>
                  <a:lnTo>
                    <a:pt x="193" y="526"/>
                  </a:lnTo>
                  <a:lnTo>
                    <a:pt x="176" y="522"/>
                  </a:lnTo>
                  <a:lnTo>
                    <a:pt x="159" y="517"/>
                  </a:lnTo>
                  <a:lnTo>
                    <a:pt x="144" y="511"/>
                  </a:lnTo>
                  <a:lnTo>
                    <a:pt x="130" y="504"/>
                  </a:lnTo>
                  <a:lnTo>
                    <a:pt x="115" y="496"/>
                  </a:lnTo>
                  <a:lnTo>
                    <a:pt x="115" y="496"/>
                  </a:lnTo>
                  <a:lnTo>
                    <a:pt x="102" y="486"/>
                  </a:lnTo>
                  <a:lnTo>
                    <a:pt x="88" y="477"/>
                  </a:lnTo>
                  <a:lnTo>
                    <a:pt x="76" y="466"/>
                  </a:lnTo>
                  <a:lnTo>
                    <a:pt x="65" y="454"/>
                  </a:lnTo>
                  <a:lnTo>
                    <a:pt x="55" y="443"/>
                  </a:lnTo>
                  <a:lnTo>
                    <a:pt x="46" y="429"/>
                  </a:lnTo>
                  <a:lnTo>
                    <a:pt x="37" y="414"/>
                  </a:lnTo>
                  <a:lnTo>
                    <a:pt x="29" y="400"/>
                  </a:lnTo>
                  <a:lnTo>
                    <a:pt x="29" y="400"/>
                  </a:lnTo>
                  <a:lnTo>
                    <a:pt x="21" y="385"/>
                  </a:lnTo>
                  <a:lnTo>
                    <a:pt x="16" y="370"/>
                  </a:lnTo>
                  <a:lnTo>
                    <a:pt x="11" y="354"/>
                  </a:lnTo>
                  <a:lnTo>
                    <a:pt x="7" y="338"/>
                  </a:lnTo>
                  <a:lnTo>
                    <a:pt x="3" y="322"/>
                  </a:lnTo>
                  <a:lnTo>
                    <a:pt x="1" y="306"/>
                  </a:lnTo>
                  <a:lnTo>
                    <a:pt x="0" y="289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70" y="274"/>
                  </a:moveTo>
                  <a:lnTo>
                    <a:pt x="70" y="274"/>
                  </a:lnTo>
                  <a:lnTo>
                    <a:pt x="70" y="295"/>
                  </a:lnTo>
                  <a:lnTo>
                    <a:pt x="72" y="317"/>
                  </a:lnTo>
                  <a:lnTo>
                    <a:pt x="76" y="338"/>
                  </a:lnTo>
                  <a:lnTo>
                    <a:pt x="81" y="356"/>
                  </a:lnTo>
                  <a:lnTo>
                    <a:pt x="89" y="373"/>
                  </a:lnTo>
                  <a:lnTo>
                    <a:pt x="97" y="390"/>
                  </a:lnTo>
                  <a:lnTo>
                    <a:pt x="107" y="406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33" y="432"/>
                  </a:lnTo>
                  <a:lnTo>
                    <a:pt x="145" y="443"/>
                  </a:lnTo>
                  <a:lnTo>
                    <a:pt x="161" y="452"/>
                  </a:lnTo>
                  <a:lnTo>
                    <a:pt x="175" y="459"/>
                  </a:lnTo>
                  <a:lnTo>
                    <a:pt x="191" y="466"/>
                  </a:lnTo>
                  <a:lnTo>
                    <a:pt x="208" y="470"/>
                  </a:lnTo>
                  <a:lnTo>
                    <a:pt x="226" y="472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63" y="472"/>
                  </a:lnTo>
                  <a:lnTo>
                    <a:pt x="281" y="470"/>
                  </a:lnTo>
                  <a:lnTo>
                    <a:pt x="297" y="466"/>
                  </a:lnTo>
                  <a:lnTo>
                    <a:pt x="314" y="459"/>
                  </a:lnTo>
                  <a:lnTo>
                    <a:pt x="329" y="452"/>
                  </a:lnTo>
                  <a:lnTo>
                    <a:pt x="344" y="443"/>
                  </a:lnTo>
                  <a:lnTo>
                    <a:pt x="358" y="431"/>
                  </a:lnTo>
                  <a:lnTo>
                    <a:pt x="370" y="418"/>
                  </a:lnTo>
                  <a:lnTo>
                    <a:pt x="370" y="418"/>
                  </a:lnTo>
                  <a:lnTo>
                    <a:pt x="382" y="404"/>
                  </a:lnTo>
                  <a:lnTo>
                    <a:pt x="392" y="389"/>
                  </a:lnTo>
                  <a:lnTo>
                    <a:pt x="400" y="372"/>
                  </a:lnTo>
                  <a:lnTo>
                    <a:pt x="407" y="353"/>
                  </a:lnTo>
                  <a:lnTo>
                    <a:pt x="413" y="334"/>
                  </a:lnTo>
                  <a:lnTo>
                    <a:pt x="416" y="312"/>
                  </a:lnTo>
                  <a:lnTo>
                    <a:pt x="419" y="29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18" y="235"/>
                  </a:lnTo>
                  <a:lnTo>
                    <a:pt x="414" y="207"/>
                  </a:lnTo>
                  <a:lnTo>
                    <a:pt x="407" y="180"/>
                  </a:lnTo>
                  <a:lnTo>
                    <a:pt x="404" y="169"/>
                  </a:lnTo>
                  <a:lnTo>
                    <a:pt x="399" y="156"/>
                  </a:lnTo>
                  <a:lnTo>
                    <a:pt x="399" y="156"/>
                  </a:lnTo>
                  <a:lnTo>
                    <a:pt x="393" y="146"/>
                  </a:lnTo>
                  <a:lnTo>
                    <a:pt x="387" y="134"/>
                  </a:lnTo>
                  <a:lnTo>
                    <a:pt x="379" y="124"/>
                  </a:lnTo>
                  <a:lnTo>
                    <a:pt x="373" y="115"/>
                  </a:lnTo>
                  <a:lnTo>
                    <a:pt x="364" y="106"/>
                  </a:lnTo>
                  <a:lnTo>
                    <a:pt x="356" y="98"/>
                  </a:lnTo>
                  <a:lnTo>
                    <a:pt x="346" y="90"/>
                  </a:lnTo>
                  <a:lnTo>
                    <a:pt x="337" y="84"/>
                  </a:lnTo>
                  <a:lnTo>
                    <a:pt x="337" y="84"/>
                  </a:lnTo>
                  <a:lnTo>
                    <a:pt x="326" y="78"/>
                  </a:lnTo>
                  <a:lnTo>
                    <a:pt x="315" y="73"/>
                  </a:lnTo>
                  <a:lnTo>
                    <a:pt x="305" y="69"/>
                  </a:lnTo>
                  <a:lnTo>
                    <a:pt x="294" y="65"/>
                  </a:lnTo>
                  <a:lnTo>
                    <a:pt x="282" y="62"/>
                  </a:lnTo>
                  <a:lnTo>
                    <a:pt x="269" y="60"/>
                  </a:lnTo>
                  <a:lnTo>
                    <a:pt x="258" y="58"/>
                  </a:lnTo>
                  <a:lnTo>
                    <a:pt x="245" y="58"/>
                  </a:lnTo>
                  <a:lnTo>
                    <a:pt x="245" y="58"/>
                  </a:lnTo>
                  <a:lnTo>
                    <a:pt x="227" y="58"/>
                  </a:lnTo>
                  <a:lnTo>
                    <a:pt x="211" y="61"/>
                  </a:lnTo>
                  <a:lnTo>
                    <a:pt x="194" y="65"/>
                  </a:lnTo>
                  <a:lnTo>
                    <a:pt x="179" y="70"/>
                  </a:lnTo>
                  <a:lnTo>
                    <a:pt x="163" y="78"/>
                  </a:lnTo>
                  <a:lnTo>
                    <a:pt x="148" y="85"/>
                  </a:lnTo>
                  <a:lnTo>
                    <a:pt x="135" y="96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10" y="121"/>
                  </a:lnTo>
                  <a:lnTo>
                    <a:pt x="98" y="137"/>
                  </a:lnTo>
                  <a:lnTo>
                    <a:pt x="89" y="155"/>
                  </a:lnTo>
                  <a:lnTo>
                    <a:pt x="83" y="174"/>
                  </a:lnTo>
                  <a:lnTo>
                    <a:pt x="76" y="195"/>
                  </a:lnTo>
                  <a:lnTo>
                    <a:pt x="72" y="220"/>
                  </a:lnTo>
                  <a:lnTo>
                    <a:pt x="70" y="245"/>
                  </a:lnTo>
                  <a:lnTo>
                    <a:pt x="70" y="274"/>
                  </a:lnTo>
                  <a:lnTo>
                    <a:pt x="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3" name="Freeform 599"/>
            <p:cNvSpPr>
              <a:spLocks noEditPoints="1"/>
            </p:cNvSpPr>
            <p:nvPr/>
          </p:nvSpPr>
          <p:spPr bwMode="auto">
            <a:xfrm>
              <a:off x="1262063" y="2416176"/>
              <a:ext cx="309563" cy="407988"/>
            </a:xfrm>
            <a:custGeom>
              <a:avLst/>
              <a:gdLst>
                <a:gd name="T0" fmla="*/ 0 w 391"/>
                <a:gd name="T1" fmla="*/ 0 h 513"/>
                <a:gd name="T2" fmla="*/ 193 w 391"/>
                <a:gd name="T3" fmla="*/ 0 h 513"/>
                <a:gd name="T4" fmla="*/ 257 w 391"/>
                <a:gd name="T5" fmla="*/ 2 h 513"/>
                <a:gd name="T6" fmla="*/ 271 w 391"/>
                <a:gd name="T7" fmla="*/ 5 h 513"/>
                <a:gd name="T8" fmla="*/ 306 w 391"/>
                <a:gd name="T9" fmla="*/ 14 h 513"/>
                <a:gd name="T10" fmla="*/ 335 w 391"/>
                <a:gd name="T11" fmla="*/ 29 h 513"/>
                <a:gd name="T12" fmla="*/ 347 w 391"/>
                <a:gd name="T13" fmla="*/ 38 h 513"/>
                <a:gd name="T14" fmla="*/ 367 w 391"/>
                <a:gd name="T15" fmla="*/ 64 h 513"/>
                <a:gd name="T16" fmla="*/ 376 w 391"/>
                <a:gd name="T17" fmla="*/ 78 h 513"/>
                <a:gd name="T18" fmla="*/ 388 w 391"/>
                <a:gd name="T19" fmla="*/ 112 h 513"/>
                <a:gd name="T20" fmla="*/ 391 w 391"/>
                <a:gd name="T21" fmla="*/ 148 h 513"/>
                <a:gd name="T22" fmla="*/ 391 w 391"/>
                <a:gd name="T23" fmla="*/ 165 h 513"/>
                <a:gd name="T24" fmla="*/ 385 w 391"/>
                <a:gd name="T25" fmla="*/ 194 h 513"/>
                <a:gd name="T26" fmla="*/ 375 w 391"/>
                <a:gd name="T27" fmla="*/ 222 h 513"/>
                <a:gd name="T28" fmla="*/ 359 w 391"/>
                <a:gd name="T29" fmla="*/ 248 h 513"/>
                <a:gd name="T30" fmla="*/ 349 w 391"/>
                <a:gd name="T31" fmla="*/ 259 h 513"/>
                <a:gd name="T32" fmla="*/ 325 w 391"/>
                <a:gd name="T33" fmla="*/ 279 h 513"/>
                <a:gd name="T34" fmla="*/ 292 w 391"/>
                <a:gd name="T35" fmla="*/ 293 h 513"/>
                <a:gd name="T36" fmla="*/ 249 w 391"/>
                <a:gd name="T37" fmla="*/ 302 h 513"/>
                <a:gd name="T38" fmla="*/ 200 w 391"/>
                <a:gd name="T39" fmla="*/ 304 h 513"/>
                <a:gd name="T40" fmla="*/ 68 w 391"/>
                <a:gd name="T41" fmla="*/ 513 h 513"/>
                <a:gd name="T42" fmla="*/ 68 w 391"/>
                <a:gd name="T43" fmla="*/ 244 h 513"/>
                <a:gd name="T44" fmla="*/ 201 w 391"/>
                <a:gd name="T45" fmla="*/ 244 h 513"/>
                <a:gd name="T46" fmla="*/ 232 w 391"/>
                <a:gd name="T47" fmla="*/ 243 h 513"/>
                <a:gd name="T48" fmla="*/ 257 w 391"/>
                <a:gd name="T49" fmla="*/ 238 h 513"/>
                <a:gd name="T50" fmla="*/ 278 w 391"/>
                <a:gd name="T51" fmla="*/ 230 h 513"/>
                <a:gd name="T52" fmla="*/ 294 w 391"/>
                <a:gd name="T53" fmla="*/ 220 h 513"/>
                <a:gd name="T54" fmla="*/ 301 w 391"/>
                <a:gd name="T55" fmla="*/ 213 h 513"/>
                <a:gd name="T56" fmla="*/ 311 w 391"/>
                <a:gd name="T57" fmla="*/ 198 h 513"/>
                <a:gd name="T58" fmla="*/ 317 w 391"/>
                <a:gd name="T59" fmla="*/ 181 h 513"/>
                <a:gd name="T60" fmla="*/ 321 w 391"/>
                <a:gd name="T61" fmla="*/ 161 h 513"/>
                <a:gd name="T62" fmla="*/ 321 w 391"/>
                <a:gd name="T63" fmla="*/ 151 h 513"/>
                <a:gd name="T64" fmla="*/ 317 w 391"/>
                <a:gd name="T65" fmla="*/ 120 h 513"/>
                <a:gd name="T66" fmla="*/ 306 w 391"/>
                <a:gd name="T67" fmla="*/ 96 h 513"/>
                <a:gd name="T68" fmla="*/ 297 w 391"/>
                <a:gd name="T69" fmla="*/ 84 h 513"/>
                <a:gd name="T70" fmla="*/ 275 w 391"/>
                <a:gd name="T71" fmla="*/ 70 h 513"/>
                <a:gd name="T72" fmla="*/ 262 w 391"/>
                <a:gd name="T73" fmla="*/ 65 h 513"/>
                <a:gd name="T74" fmla="*/ 238 w 391"/>
                <a:gd name="T75" fmla="*/ 61 h 513"/>
                <a:gd name="T76" fmla="*/ 68 w 391"/>
                <a:gd name="T77" fmla="*/ 6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1" h="513">
                  <a:moveTo>
                    <a:pt x="0" y="513"/>
                  </a:moveTo>
                  <a:lnTo>
                    <a:pt x="0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38" y="1"/>
                  </a:lnTo>
                  <a:lnTo>
                    <a:pt x="257" y="2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89" y="8"/>
                  </a:lnTo>
                  <a:lnTo>
                    <a:pt x="306" y="14"/>
                  </a:lnTo>
                  <a:lnTo>
                    <a:pt x="321" y="20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47" y="38"/>
                  </a:lnTo>
                  <a:lnTo>
                    <a:pt x="358" y="49"/>
                  </a:lnTo>
                  <a:lnTo>
                    <a:pt x="367" y="64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2" y="94"/>
                  </a:lnTo>
                  <a:lnTo>
                    <a:pt x="388" y="112"/>
                  </a:lnTo>
                  <a:lnTo>
                    <a:pt x="390" y="130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1" y="165"/>
                  </a:lnTo>
                  <a:lnTo>
                    <a:pt x="389" y="180"/>
                  </a:lnTo>
                  <a:lnTo>
                    <a:pt x="385" y="194"/>
                  </a:lnTo>
                  <a:lnTo>
                    <a:pt x="381" y="208"/>
                  </a:lnTo>
                  <a:lnTo>
                    <a:pt x="375" y="222"/>
                  </a:lnTo>
                  <a:lnTo>
                    <a:pt x="368" y="235"/>
                  </a:lnTo>
                  <a:lnTo>
                    <a:pt x="359" y="248"/>
                  </a:lnTo>
                  <a:lnTo>
                    <a:pt x="349" y="259"/>
                  </a:lnTo>
                  <a:lnTo>
                    <a:pt x="349" y="259"/>
                  </a:lnTo>
                  <a:lnTo>
                    <a:pt x="339" y="270"/>
                  </a:lnTo>
                  <a:lnTo>
                    <a:pt x="325" y="279"/>
                  </a:lnTo>
                  <a:lnTo>
                    <a:pt x="310" y="286"/>
                  </a:lnTo>
                  <a:lnTo>
                    <a:pt x="292" y="293"/>
                  </a:lnTo>
                  <a:lnTo>
                    <a:pt x="271" y="298"/>
                  </a:lnTo>
                  <a:lnTo>
                    <a:pt x="249" y="302"/>
                  </a:lnTo>
                  <a:lnTo>
                    <a:pt x="225" y="303"/>
                  </a:lnTo>
                  <a:lnTo>
                    <a:pt x="200" y="304"/>
                  </a:lnTo>
                  <a:lnTo>
                    <a:pt x="68" y="304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44"/>
                  </a:moveTo>
                  <a:lnTo>
                    <a:pt x="201" y="244"/>
                  </a:lnTo>
                  <a:lnTo>
                    <a:pt x="201" y="244"/>
                  </a:lnTo>
                  <a:lnTo>
                    <a:pt x="216" y="243"/>
                  </a:lnTo>
                  <a:lnTo>
                    <a:pt x="232" y="243"/>
                  </a:lnTo>
                  <a:lnTo>
                    <a:pt x="244" y="240"/>
                  </a:lnTo>
                  <a:lnTo>
                    <a:pt x="257" y="238"/>
                  </a:lnTo>
                  <a:lnTo>
                    <a:pt x="267" y="234"/>
                  </a:lnTo>
                  <a:lnTo>
                    <a:pt x="278" y="230"/>
                  </a:lnTo>
                  <a:lnTo>
                    <a:pt x="287" y="225"/>
                  </a:lnTo>
                  <a:lnTo>
                    <a:pt x="294" y="220"/>
                  </a:lnTo>
                  <a:lnTo>
                    <a:pt x="294" y="220"/>
                  </a:lnTo>
                  <a:lnTo>
                    <a:pt x="301" y="213"/>
                  </a:lnTo>
                  <a:lnTo>
                    <a:pt x="306" y="206"/>
                  </a:lnTo>
                  <a:lnTo>
                    <a:pt x="311" y="198"/>
                  </a:lnTo>
                  <a:lnTo>
                    <a:pt x="315" y="190"/>
                  </a:lnTo>
                  <a:lnTo>
                    <a:pt x="317" y="181"/>
                  </a:lnTo>
                  <a:lnTo>
                    <a:pt x="320" y="171"/>
                  </a:lnTo>
                  <a:lnTo>
                    <a:pt x="321" y="16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35"/>
                  </a:lnTo>
                  <a:lnTo>
                    <a:pt x="317" y="120"/>
                  </a:lnTo>
                  <a:lnTo>
                    <a:pt x="312" y="107"/>
                  </a:lnTo>
                  <a:lnTo>
                    <a:pt x="306" y="96"/>
                  </a:lnTo>
                  <a:lnTo>
                    <a:pt x="306" y="96"/>
                  </a:lnTo>
                  <a:lnTo>
                    <a:pt x="297" y="84"/>
                  </a:lnTo>
                  <a:lnTo>
                    <a:pt x="287" y="76"/>
                  </a:lnTo>
                  <a:lnTo>
                    <a:pt x="275" y="70"/>
                  </a:lnTo>
                  <a:lnTo>
                    <a:pt x="262" y="65"/>
                  </a:lnTo>
                  <a:lnTo>
                    <a:pt x="262" y="65"/>
                  </a:lnTo>
                  <a:lnTo>
                    <a:pt x="252" y="62"/>
                  </a:lnTo>
                  <a:lnTo>
                    <a:pt x="238" y="61"/>
                  </a:lnTo>
                  <a:lnTo>
                    <a:pt x="200" y="60"/>
                  </a:lnTo>
                  <a:lnTo>
                    <a:pt x="68" y="60"/>
                  </a:lnTo>
                  <a:lnTo>
                    <a:pt x="68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4" name="Freeform 600"/>
            <p:cNvSpPr>
              <a:spLocks/>
            </p:cNvSpPr>
            <p:nvPr/>
          </p:nvSpPr>
          <p:spPr bwMode="auto">
            <a:xfrm>
              <a:off x="1622425" y="2416176"/>
              <a:ext cx="303213" cy="407988"/>
            </a:xfrm>
            <a:custGeom>
              <a:avLst/>
              <a:gdLst>
                <a:gd name="T0" fmla="*/ 0 w 382"/>
                <a:gd name="T1" fmla="*/ 513 h 513"/>
                <a:gd name="T2" fmla="*/ 0 w 382"/>
                <a:gd name="T3" fmla="*/ 0 h 513"/>
                <a:gd name="T4" fmla="*/ 371 w 382"/>
                <a:gd name="T5" fmla="*/ 0 h 513"/>
                <a:gd name="T6" fmla="*/ 371 w 382"/>
                <a:gd name="T7" fmla="*/ 60 h 513"/>
                <a:gd name="T8" fmla="*/ 68 w 382"/>
                <a:gd name="T9" fmla="*/ 60 h 513"/>
                <a:gd name="T10" fmla="*/ 68 w 382"/>
                <a:gd name="T11" fmla="*/ 217 h 513"/>
                <a:gd name="T12" fmla="*/ 352 w 382"/>
                <a:gd name="T13" fmla="*/ 217 h 513"/>
                <a:gd name="T14" fmla="*/ 352 w 382"/>
                <a:gd name="T15" fmla="*/ 277 h 513"/>
                <a:gd name="T16" fmla="*/ 68 w 382"/>
                <a:gd name="T17" fmla="*/ 277 h 513"/>
                <a:gd name="T18" fmla="*/ 68 w 382"/>
                <a:gd name="T19" fmla="*/ 453 h 513"/>
                <a:gd name="T20" fmla="*/ 382 w 382"/>
                <a:gd name="T21" fmla="*/ 453 h 513"/>
                <a:gd name="T22" fmla="*/ 382 w 382"/>
                <a:gd name="T23" fmla="*/ 513 h 513"/>
                <a:gd name="T24" fmla="*/ 0 w 382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513">
                  <a:moveTo>
                    <a:pt x="0" y="513"/>
                  </a:moveTo>
                  <a:lnTo>
                    <a:pt x="0" y="0"/>
                  </a:lnTo>
                  <a:lnTo>
                    <a:pt x="371" y="0"/>
                  </a:lnTo>
                  <a:lnTo>
                    <a:pt x="371" y="60"/>
                  </a:lnTo>
                  <a:lnTo>
                    <a:pt x="68" y="60"/>
                  </a:lnTo>
                  <a:lnTo>
                    <a:pt x="68" y="217"/>
                  </a:lnTo>
                  <a:lnTo>
                    <a:pt x="352" y="217"/>
                  </a:lnTo>
                  <a:lnTo>
                    <a:pt x="352" y="277"/>
                  </a:lnTo>
                  <a:lnTo>
                    <a:pt x="68" y="277"/>
                  </a:lnTo>
                  <a:lnTo>
                    <a:pt x="68" y="453"/>
                  </a:lnTo>
                  <a:lnTo>
                    <a:pt x="382" y="453"/>
                  </a:lnTo>
                  <a:lnTo>
                    <a:pt x="382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5" name="Freeform 601"/>
            <p:cNvSpPr>
              <a:spLocks noEditPoints="1"/>
            </p:cNvSpPr>
            <p:nvPr/>
          </p:nvSpPr>
          <p:spPr bwMode="auto">
            <a:xfrm>
              <a:off x="1981200" y="2416176"/>
              <a:ext cx="358775" cy="407988"/>
            </a:xfrm>
            <a:custGeom>
              <a:avLst/>
              <a:gdLst>
                <a:gd name="T0" fmla="*/ 0 w 451"/>
                <a:gd name="T1" fmla="*/ 0 h 513"/>
                <a:gd name="T2" fmla="*/ 226 w 451"/>
                <a:gd name="T3" fmla="*/ 0 h 513"/>
                <a:gd name="T4" fmla="*/ 286 w 451"/>
                <a:gd name="T5" fmla="*/ 3 h 513"/>
                <a:gd name="T6" fmla="*/ 331 w 451"/>
                <a:gd name="T7" fmla="*/ 14 h 513"/>
                <a:gd name="T8" fmla="*/ 340 w 451"/>
                <a:gd name="T9" fmla="*/ 17 h 513"/>
                <a:gd name="T10" fmla="*/ 355 w 451"/>
                <a:gd name="T11" fmla="*/ 26 h 513"/>
                <a:gd name="T12" fmla="*/ 369 w 451"/>
                <a:gd name="T13" fmla="*/ 39 h 513"/>
                <a:gd name="T14" fmla="*/ 387 w 451"/>
                <a:gd name="T15" fmla="*/ 62 h 513"/>
                <a:gd name="T16" fmla="*/ 397 w 451"/>
                <a:gd name="T17" fmla="*/ 80 h 513"/>
                <a:gd name="T18" fmla="*/ 408 w 451"/>
                <a:gd name="T19" fmla="*/ 119 h 513"/>
                <a:gd name="T20" fmla="*/ 409 w 451"/>
                <a:gd name="T21" fmla="*/ 140 h 513"/>
                <a:gd name="T22" fmla="*/ 406 w 451"/>
                <a:gd name="T23" fmla="*/ 166 h 513"/>
                <a:gd name="T24" fmla="*/ 400 w 451"/>
                <a:gd name="T25" fmla="*/ 190 h 513"/>
                <a:gd name="T26" fmla="*/ 390 w 451"/>
                <a:gd name="T27" fmla="*/ 212 h 513"/>
                <a:gd name="T28" fmla="*/ 373 w 451"/>
                <a:gd name="T29" fmla="*/ 231 h 513"/>
                <a:gd name="T30" fmla="*/ 364 w 451"/>
                <a:gd name="T31" fmla="*/ 240 h 513"/>
                <a:gd name="T32" fmla="*/ 343 w 451"/>
                <a:gd name="T33" fmla="*/ 256 h 513"/>
                <a:gd name="T34" fmla="*/ 314 w 451"/>
                <a:gd name="T35" fmla="*/ 268 h 513"/>
                <a:gd name="T36" fmla="*/ 282 w 451"/>
                <a:gd name="T37" fmla="*/ 276 h 513"/>
                <a:gd name="T38" fmla="*/ 264 w 451"/>
                <a:gd name="T39" fmla="*/ 280 h 513"/>
                <a:gd name="T40" fmla="*/ 298 w 451"/>
                <a:gd name="T41" fmla="*/ 299 h 513"/>
                <a:gd name="T42" fmla="*/ 305 w 451"/>
                <a:gd name="T43" fmla="*/ 306 h 513"/>
                <a:gd name="T44" fmla="*/ 335 w 451"/>
                <a:gd name="T45" fmla="*/ 336 h 513"/>
                <a:gd name="T46" fmla="*/ 362 w 451"/>
                <a:gd name="T47" fmla="*/ 373 h 513"/>
                <a:gd name="T48" fmla="*/ 366 w 451"/>
                <a:gd name="T49" fmla="*/ 513 h 513"/>
                <a:gd name="T50" fmla="*/ 298 w 451"/>
                <a:gd name="T51" fmla="*/ 407 h 513"/>
                <a:gd name="T52" fmla="*/ 249 w 451"/>
                <a:gd name="T53" fmla="*/ 335 h 513"/>
                <a:gd name="T54" fmla="*/ 240 w 451"/>
                <a:gd name="T55" fmla="*/ 325 h 513"/>
                <a:gd name="T56" fmla="*/ 222 w 451"/>
                <a:gd name="T57" fmla="*/ 307 h 513"/>
                <a:gd name="T58" fmla="*/ 215 w 451"/>
                <a:gd name="T59" fmla="*/ 302 h 513"/>
                <a:gd name="T60" fmla="*/ 184 w 451"/>
                <a:gd name="T61" fmla="*/ 288 h 513"/>
                <a:gd name="T62" fmla="*/ 169 w 451"/>
                <a:gd name="T63" fmla="*/ 285 h 513"/>
                <a:gd name="T64" fmla="*/ 68 w 451"/>
                <a:gd name="T65" fmla="*/ 285 h 513"/>
                <a:gd name="T66" fmla="*/ 0 w 451"/>
                <a:gd name="T67" fmla="*/ 513 h 513"/>
                <a:gd name="T68" fmla="*/ 213 w 451"/>
                <a:gd name="T69" fmla="*/ 226 h 513"/>
                <a:gd name="T70" fmla="*/ 235 w 451"/>
                <a:gd name="T71" fmla="*/ 226 h 513"/>
                <a:gd name="T72" fmla="*/ 271 w 451"/>
                <a:gd name="T73" fmla="*/ 221 h 513"/>
                <a:gd name="T74" fmla="*/ 286 w 451"/>
                <a:gd name="T75" fmla="*/ 217 h 513"/>
                <a:gd name="T76" fmla="*/ 309 w 451"/>
                <a:gd name="T77" fmla="*/ 204 h 513"/>
                <a:gd name="T78" fmla="*/ 326 w 451"/>
                <a:gd name="T79" fmla="*/ 185 h 513"/>
                <a:gd name="T80" fmla="*/ 331 w 451"/>
                <a:gd name="T81" fmla="*/ 175 h 513"/>
                <a:gd name="T82" fmla="*/ 339 w 451"/>
                <a:gd name="T83" fmla="*/ 152 h 513"/>
                <a:gd name="T84" fmla="*/ 339 w 451"/>
                <a:gd name="T85" fmla="*/ 140 h 513"/>
                <a:gd name="T86" fmla="*/ 337 w 451"/>
                <a:gd name="T87" fmla="*/ 122 h 513"/>
                <a:gd name="T88" fmla="*/ 332 w 451"/>
                <a:gd name="T89" fmla="*/ 107 h 513"/>
                <a:gd name="T90" fmla="*/ 325 w 451"/>
                <a:gd name="T91" fmla="*/ 93 h 513"/>
                <a:gd name="T92" fmla="*/ 313 w 451"/>
                <a:gd name="T93" fmla="*/ 80 h 513"/>
                <a:gd name="T94" fmla="*/ 305 w 451"/>
                <a:gd name="T95" fmla="*/ 74 h 513"/>
                <a:gd name="T96" fmla="*/ 289 w 451"/>
                <a:gd name="T97" fmla="*/ 66 h 513"/>
                <a:gd name="T98" fmla="*/ 268 w 451"/>
                <a:gd name="T99" fmla="*/ 60 h 513"/>
                <a:gd name="T100" fmla="*/ 243 w 451"/>
                <a:gd name="T101" fmla="*/ 57 h 513"/>
                <a:gd name="T102" fmla="*/ 68 w 451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1" h="513">
                  <a:moveTo>
                    <a:pt x="0" y="513"/>
                  </a:moveTo>
                  <a:lnTo>
                    <a:pt x="0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59" y="1"/>
                  </a:lnTo>
                  <a:lnTo>
                    <a:pt x="286" y="3"/>
                  </a:lnTo>
                  <a:lnTo>
                    <a:pt x="311" y="7"/>
                  </a:lnTo>
                  <a:lnTo>
                    <a:pt x="331" y="14"/>
                  </a:lnTo>
                  <a:lnTo>
                    <a:pt x="331" y="14"/>
                  </a:lnTo>
                  <a:lnTo>
                    <a:pt x="340" y="17"/>
                  </a:lnTo>
                  <a:lnTo>
                    <a:pt x="348" y="21"/>
                  </a:lnTo>
                  <a:lnTo>
                    <a:pt x="355" y="26"/>
                  </a:lnTo>
                  <a:lnTo>
                    <a:pt x="363" y="33"/>
                  </a:lnTo>
                  <a:lnTo>
                    <a:pt x="369" y="39"/>
                  </a:lnTo>
                  <a:lnTo>
                    <a:pt x="376" y="46"/>
                  </a:lnTo>
                  <a:lnTo>
                    <a:pt x="387" y="62"/>
                  </a:lnTo>
                  <a:lnTo>
                    <a:pt x="387" y="62"/>
                  </a:lnTo>
                  <a:lnTo>
                    <a:pt x="397" y="80"/>
                  </a:lnTo>
                  <a:lnTo>
                    <a:pt x="404" y="99"/>
                  </a:lnTo>
                  <a:lnTo>
                    <a:pt x="408" y="119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09" y="153"/>
                  </a:lnTo>
                  <a:lnTo>
                    <a:pt x="406" y="166"/>
                  </a:lnTo>
                  <a:lnTo>
                    <a:pt x="404" y="179"/>
                  </a:lnTo>
                  <a:lnTo>
                    <a:pt x="400" y="190"/>
                  </a:lnTo>
                  <a:lnTo>
                    <a:pt x="395" y="202"/>
                  </a:lnTo>
                  <a:lnTo>
                    <a:pt x="390" y="212"/>
                  </a:lnTo>
                  <a:lnTo>
                    <a:pt x="382" y="222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64" y="240"/>
                  </a:lnTo>
                  <a:lnTo>
                    <a:pt x="354" y="249"/>
                  </a:lnTo>
                  <a:lnTo>
                    <a:pt x="343" y="256"/>
                  </a:lnTo>
                  <a:lnTo>
                    <a:pt x="328" y="262"/>
                  </a:lnTo>
                  <a:lnTo>
                    <a:pt x="314" y="268"/>
                  </a:lnTo>
                  <a:lnTo>
                    <a:pt x="299" y="272"/>
                  </a:lnTo>
                  <a:lnTo>
                    <a:pt x="282" y="276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89" y="293"/>
                  </a:lnTo>
                  <a:lnTo>
                    <a:pt x="298" y="299"/>
                  </a:lnTo>
                  <a:lnTo>
                    <a:pt x="305" y="306"/>
                  </a:lnTo>
                  <a:lnTo>
                    <a:pt x="305" y="306"/>
                  </a:lnTo>
                  <a:lnTo>
                    <a:pt x="321" y="320"/>
                  </a:lnTo>
                  <a:lnTo>
                    <a:pt x="335" y="336"/>
                  </a:lnTo>
                  <a:lnTo>
                    <a:pt x="349" y="354"/>
                  </a:lnTo>
                  <a:lnTo>
                    <a:pt x="362" y="373"/>
                  </a:lnTo>
                  <a:lnTo>
                    <a:pt x="451" y="513"/>
                  </a:lnTo>
                  <a:lnTo>
                    <a:pt x="366" y="513"/>
                  </a:lnTo>
                  <a:lnTo>
                    <a:pt x="298" y="407"/>
                  </a:lnTo>
                  <a:lnTo>
                    <a:pt x="298" y="407"/>
                  </a:lnTo>
                  <a:lnTo>
                    <a:pt x="271" y="366"/>
                  </a:lnTo>
                  <a:lnTo>
                    <a:pt x="249" y="335"/>
                  </a:lnTo>
                  <a:lnTo>
                    <a:pt x="249" y="335"/>
                  </a:lnTo>
                  <a:lnTo>
                    <a:pt x="240" y="325"/>
                  </a:lnTo>
                  <a:lnTo>
                    <a:pt x="231" y="315"/>
                  </a:lnTo>
                  <a:lnTo>
                    <a:pt x="222" y="307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199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9" y="285"/>
                  </a:lnTo>
                  <a:lnTo>
                    <a:pt x="146" y="285"/>
                  </a:lnTo>
                  <a:lnTo>
                    <a:pt x="68" y="285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26"/>
                  </a:moveTo>
                  <a:lnTo>
                    <a:pt x="213" y="226"/>
                  </a:lnTo>
                  <a:lnTo>
                    <a:pt x="213" y="226"/>
                  </a:lnTo>
                  <a:lnTo>
                    <a:pt x="235" y="226"/>
                  </a:lnTo>
                  <a:lnTo>
                    <a:pt x="254" y="224"/>
                  </a:lnTo>
                  <a:lnTo>
                    <a:pt x="271" y="221"/>
                  </a:lnTo>
                  <a:lnTo>
                    <a:pt x="286" y="217"/>
                  </a:lnTo>
                  <a:lnTo>
                    <a:pt x="286" y="217"/>
                  </a:lnTo>
                  <a:lnTo>
                    <a:pt x="298" y="211"/>
                  </a:lnTo>
                  <a:lnTo>
                    <a:pt x="309" y="204"/>
                  </a:lnTo>
                  <a:lnTo>
                    <a:pt x="318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1" y="175"/>
                  </a:lnTo>
                  <a:lnTo>
                    <a:pt x="336" y="163"/>
                  </a:lnTo>
                  <a:lnTo>
                    <a:pt x="339" y="152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31"/>
                  </a:lnTo>
                  <a:lnTo>
                    <a:pt x="337" y="122"/>
                  </a:lnTo>
                  <a:lnTo>
                    <a:pt x="335" y="115"/>
                  </a:lnTo>
                  <a:lnTo>
                    <a:pt x="332" y="107"/>
                  </a:lnTo>
                  <a:lnTo>
                    <a:pt x="328" y="99"/>
                  </a:lnTo>
                  <a:lnTo>
                    <a:pt x="325" y="93"/>
                  </a:lnTo>
                  <a:lnTo>
                    <a:pt x="319" y="87"/>
                  </a:lnTo>
                  <a:lnTo>
                    <a:pt x="313" y="80"/>
                  </a:lnTo>
                  <a:lnTo>
                    <a:pt x="313" y="80"/>
                  </a:lnTo>
                  <a:lnTo>
                    <a:pt x="305" y="74"/>
                  </a:lnTo>
                  <a:lnTo>
                    <a:pt x="298" y="70"/>
                  </a:lnTo>
                  <a:lnTo>
                    <a:pt x="289" y="66"/>
                  </a:lnTo>
                  <a:lnTo>
                    <a:pt x="279" y="62"/>
                  </a:lnTo>
                  <a:lnTo>
                    <a:pt x="268" y="60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30" y="56"/>
                  </a:lnTo>
                  <a:lnTo>
                    <a:pt x="68" y="56"/>
                  </a:lnTo>
                  <a:lnTo>
                    <a:pt x="6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6" name="Freeform 602"/>
            <p:cNvSpPr>
              <a:spLocks/>
            </p:cNvSpPr>
            <p:nvPr/>
          </p:nvSpPr>
          <p:spPr bwMode="auto">
            <a:xfrm>
              <a:off x="2339975" y="2416176"/>
              <a:ext cx="323850" cy="407988"/>
            </a:xfrm>
            <a:custGeom>
              <a:avLst/>
              <a:gdLst>
                <a:gd name="T0" fmla="*/ 169 w 407"/>
                <a:gd name="T1" fmla="*/ 513 h 513"/>
                <a:gd name="T2" fmla="*/ 169 w 407"/>
                <a:gd name="T3" fmla="*/ 60 h 513"/>
                <a:gd name="T4" fmla="*/ 0 w 407"/>
                <a:gd name="T5" fmla="*/ 60 h 513"/>
                <a:gd name="T6" fmla="*/ 0 w 407"/>
                <a:gd name="T7" fmla="*/ 0 h 513"/>
                <a:gd name="T8" fmla="*/ 407 w 407"/>
                <a:gd name="T9" fmla="*/ 0 h 513"/>
                <a:gd name="T10" fmla="*/ 407 w 407"/>
                <a:gd name="T11" fmla="*/ 60 h 513"/>
                <a:gd name="T12" fmla="*/ 237 w 407"/>
                <a:gd name="T13" fmla="*/ 60 h 513"/>
                <a:gd name="T14" fmla="*/ 237 w 407"/>
                <a:gd name="T15" fmla="*/ 513 h 513"/>
                <a:gd name="T16" fmla="*/ 169 w 407"/>
                <a:gd name="T1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513">
                  <a:moveTo>
                    <a:pt x="169" y="513"/>
                  </a:moveTo>
                  <a:lnTo>
                    <a:pt x="169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07" y="60"/>
                  </a:lnTo>
                  <a:lnTo>
                    <a:pt x="237" y="60"/>
                  </a:lnTo>
                  <a:lnTo>
                    <a:pt x="237" y="513"/>
                  </a:lnTo>
                  <a:lnTo>
                    <a:pt x="169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7" name="Freeform 603"/>
            <p:cNvSpPr>
              <a:spLocks/>
            </p:cNvSpPr>
            <p:nvPr/>
          </p:nvSpPr>
          <p:spPr bwMode="auto">
            <a:xfrm>
              <a:off x="2687638" y="2416176"/>
              <a:ext cx="373063" cy="407988"/>
            </a:xfrm>
            <a:custGeom>
              <a:avLst/>
              <a:gdLst>
                <a:gd name="T0" fmla="*/ 197 w 469"/>
                <a:gd name="T1" fmla="*/ 513 h 513"/>
                <a:gd name="T2" fmla="*/ 197 w 469"/>
                <a:gd name="T3" fmla="*/ 295 h 513"/>
                <a:gd name="T4" fmla="*/ 0 w 469"/>
                <a:gd name="T5" fmla="*/ 0 h 513"/>
                <a:gd name="T6" fmla="*/ 82 w 469"/>
                <a:gd name="T7" fmla="*/ 0 h 513"/>
                <a:gd name="T8" fmla="*/ 183 w 469"/>
                <a:gd name="T9" fmla="*/ 154 h 513"/>
                <a:gd name="T10" fmla="*/ 183 w 469"/>
                <a:gd name="T11" fmla="*/ 154 h 513"/>
                <a:gd name="T12" fmla="*/ 210 w 469"/>
                <a:gd name="T13" fmla="*/ 198 h 513"/>
                <a:gd name="T14" fmla="*/ 235 w 469"/>
                <a:gd name="T15" fmla="*/ 242 h 513"/>
                <a:gd name="T16" fmla="*/ 235 w 469"/>
                <a:gd name="T17" fmla="*/ 242 h 513"/>
                <a:gd name="T18" fmla="*/ 261 w 469"/>
                <a:gd name="T19" fmla="*/ 198 h 513"/>
                <a:gd name="T20" fmla="*/ 291 w 469"/>
                <a:gd name="T21" fmla="*/ 151 h 513"/>
                <a:gd name="T22" fmla="*/ 390 w 469"/>
                <a:gd name="T23" fmla="*/ 0 h 513"/>
                <a:gd name="T24" fmla="*/ 469 w 469"/>
                <a:gd name="T25" fmla="*/ 0 h 513"/>
                <a:gd name="T26" fmla="*/ 265 w 469"/>
                <a:gd name="T27" fmla="*/ 295 h 513"/>
                <a:gd name="T28" fmla="*/ 265 w 469"/>
                <a:gd name="T29" fmla="*/ 513 h 513"/>
                <a:gd name="T30" fmla="*/ 197 w 469"/>
                <a:gd name="T3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513">
                  <a:moveTo>
                    <a:pt x="197" y="513"/>
                  </a:moveTo>
                  <a:lnTo>
                    <a:pt x="197" y="295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83" y="154"/>
                  </a:lnTo>
                  <a:lnTo>
                    <a:pt x="183" y="154"/>
                  </a:lnTo>
                  <a:lnTo>
                    <a:pt x="210" y="198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61" y="198"/>
                  </a:lnTo>
                  <a:lnTo>
                    <a:pt x="291" y="151"/>
                  </a:lnTo>
                  <a:lnTo>
                    <a:pt x="390" y="0"/>
                  </a:lnTo>
                  <a:lnTo>
                    <a:pt x="469" y="0"/>
                  </a:lnTo>
                  <a:lnTo>
                    <a:pt x="265" y="295"/>
                  </a:lnTo>
                  <a:lnTo>
                    <a:pt x="265" y="513"/>
                  </a:lnTo>
                  <a:lnTo>
                    <a:pt x="197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8" name="Freeform 604"/>
            <p:cNvSpPr>
              <a:spLocks noEditPoints="1"/>
            </p:cNvSpPr>
            <p:nvPr/>
          </p:nvSpPr>
          <p:spPr bwMode="auto">
            <a:xfrm>
              <a:off x="3249613" y="2408238"/>
              <a:ext cx="390525" cy="422275"/>
            </a:xfrm>
            <a:custGeom>
              <a:avLst/>
              <a:gdLst>
                <a:gd name="T0" fmla="*/ 2 w 491"/>
                <a:gd name="T1" fmla="*/ 242 h 531"/>
                <a:gd name="T2" fmla="*/ 18 w 491"/>
                <a:gd name="T3" fmla="*/ 158 h 531"/>
                <a:gd name="T4" fmla="*/ 53 w 491"/>
                <a:gd name="T5" fmla="*/ 90 h 531"/>
                <a:gd name="T6" fmla="*/ 87 w 491"/>
                <a:gd name="T7" fmla="*/ 55 h 531"/>
                <a:gd name="T8" fmla="*/ 147 w 491"/>
                <a:gd name="T9" fmla="*/ 17 h 531"/>
                <a:gd name="T10" fmla="*/ 219 w 491"/>
                <a:gd name="T11" fmla="*/ 1 h 531"/>
                <a:gd name="T12" fmla="*/ 264 w 491"/>
                <a:gd name="T13" fmla="*/ 0 h 531"/>
                <a:gd name="T14" fmla="*/ 314 w 491"/>
                <a:gd name="T15" fmla="*/ 9 h 531"/>
                <a:gd name="T16" fmla="*/ 360 w 491"/>
                <a:gd name="T17" fmla="*/ 25 h 531"/>
                <a:gd name="T18" fmla="*/ 388 w 491"/>
                <a:gd name="T19" fmla="*/ 43 h 531"/>
                <a:gd name="T20" fmla="*/ 424 w 491"/>
                <a:gd name="T21" fmla="*/ 74 h 531"/>
                <a:gd name="T22" fmla="*/ 453 w 491"/>
                <a:gd name="T23" fmla="*/ 114 h 531"/>
                <a:gd name="T24" fmla="*/ 468 w 491"/>
                <a:gd name="T25" fmla="*/ 144 h 531"/>
                <a:gd name="T26" fmla="*/ 484 w 491"/>
                <a:gd name="T27" fmla="*/ 193 h 531"/>
                <a:gd name="T28" fmla="*/ 490 w 491"/>
                <a:gd name="T29" fmla="*/ 247 h 531"/>
                <a:gd name="T30" fmla="*/ 490 w 491"/>
                <a:gd name="T31" fmla="*/ 285 h 531"/>
                <a:gd name="T32" fmla="*/ 482 w 491"/>
                <a:gd name="T33" fmla="*/ 340 h 531"/>
                <a:gd name="T34" fmla="*/ 467 w 491"/>
                <a:gd name="T35" fmla="*/ 390 h 531"/>
                <a:gd name="T36" fmla="*/ 451 w 491"/>
                <a:gd name="T37" fmla="*/ 421 h 531"/>
                <a:gd name="T38" fmla="*/ 421 w 491"/>
                <a:gd name="T39" fmla="*/ 461 h 531"/>
                <a:gd name="T40" fmla="*/ 384 w 491"/>
                <a:gd name="T41" fmla="*/ 491 h 531"/>
                <a:gd name="T42" fmla="*/ 356 w 491"/>
                <a:gd name="T43" fmla="*/ 507 h 531"/>
                <a:gd name="T44" fmla="*/ 310 w 491"/>
                <a:gd name="T45" fmla="*/ 523 h 531"/>
                <a:gd name="T46" fmla="*/ 263 w 491"/>
                <a:gd name="T47" fmla="*/ 530 h 531"/>
                <a:gd name="T48" fmla="*/ 228 w 491"/>
                <a:gd name="T49" fmla="*/ 530 h 531"/>
                <a:gd name="T50" fmla="*/ 177 w 491"/>
                <a:gd name="T51" fmla="*/ 522 h 531"/>
                <a:gd name="T52" fmla="*/ 131 w 491"/>
                <a:gd name="T53" fmla="*/ 504 h 531"/>
                <a:gd name="T54" fmla="*/ 103 w 491"/>
                <a:gd name="T55" fmla="*/ 486 h 531"/>
                <a:gd name="T56" fmla="*/ 67 w 491"/>
                <a:gd name="T57" fmla="*/ 454 h 531"/>
                <a:gd name="T58" fmla="*/ 37 w 491"/>
                <a:gd name="T59" fmla="*/ 414 h 531"/>
                <a:gd name="T60" fmla="*/ 23 w 491"/>
                <a:gd name="T61" fmla="*/ 385 h 531"/>
                <a:gd name="T62" fmla="*/ 8 w 491"/>
                <a:gd name="T63" fmla="*/ 338 h 531"/>
                <a:gd name="T64" fmla="*/ 2 w 491"/>
                <a:gd name="T65" fmla="*/ 289 h 531"/>
                <a:gd name="T66" fmla="*/ 71 w 491"/>
                <a:gd name="T67" fmla="*/ 274 h 531"/>
                <a:gd name="T68" fmla="*/ 73 w 491"/>
                <a:gd name="T69" fmla="*/ 317 h 531"/>
                <a:gd name="T70" fmla="*/ 90 w 491"/>
                <a:gd name="T71" fmla="*/ 373 h 531"/>
                <a:gd name="T72" fmla="*/ 121 w 491"/>
                <a:gd name="T73" fmla="*/ 420 h 531"/>
                <a:gd name="T74" fmla="*/ 147 w 491"/>
                <a:gd name="T75" fmla="*/ 443 h 531"/>
                <a:gd name="T76" fmla="*/ 192 w 491"/>
                <a:gd name="T77" fmla="*/ 466 h 531"/>
                <a:gd name="T78" fmla="*/ 246 w 491"/>
                <a:gd name="T79" fmla="*/ 472 h 531"/>
                <a:gd name="T80" fmla="*/ 282 w 491"/>
                <a:gd name="T81" fmla="*/ 470 h 531"/>
                <a:gd name="T82" fmla="*/ 330 w 491"/>
                <a:gd name="T83" fmla="*/ 452 h 531"/>
                <a:gd name="T84" fmla="*/ 371 w 491"/>
                <a:gd name="T85" fmla="*/ 418 h 531"/>
                <a:gd name="T86" fmla="*/ 393 w 491"/>
                <a:gd name="T87" fmla="*/ 389 h 531"/>
                <a:gd name="T88" fmla="*/ 413 w 491"/>
                <a:gd name="T89" fmla="*/ 334 h 531"/>
                <a:gd name="T90" fmla="*/ 421 w 491"/>
                <a:gd name="T91" fmla="*/ 266 h 531"/>
                <a:gd name="T92" fmla="*/ 416 w 491"/>
                <a:gd name="T93" fmla="*/ 207 h 531"/>
                <a:gd name="T94" fmla="*/ 399 w 491"/>
                <a:gd name="T95" fmla="*/ 156 h 531"/>
                <a:gd name="T96" fmla="*/ 388 w 491"/>
                <a:gd name="T97" fmla="*/ 134 h 531"/>
                <a:gd name="T98" fmla="*/ 366 w 491"/>
                <a:gd name="T99" fmla="*/ 106 h 531"/>
                <a:gd name="T100" fmla="*/ 338 w 491"/>
                <a:gd name="T101" fmla="*/ 84 h 531"/>
                <a:gd name="T102" fmla="*/ 316 w 491"/>
                <a:gd name="T103" fmla="*/ 73 h 531"/>
                <a:gd name="T104" fmla="*/ 283 w 491"/>
                <a:gd name="T105" fmla="*/ 62 h 531"/>
                <a:gd name="T106" fmla="*/ 246 w 491"/>
                <a:gd name="T107" fmla="*/ 58 h 531"/>
                <a:gd name="T108" fmla="*/ 211 w 491"/>
                <a:gd name="T109" fmla="*/ 61 h 531"/>
                <a:gd name="T110" fmla="*/ 164 w 491"/>
                <a:gd name="T111" fmla="*/ 78 h 531"/>
                <a:gd name="T112" fmla="*/ 122 w 491"/>
                <a:gd name="T113" fmla="*/ 107 h 531"/>
                <a:gd name="T114" fmla="*/ 100 w 491"/>
                <a:gd name="T115" fmla="*/ 137 h 531"/>
                <a:gd name="T116" fmla="*/ 78 w 491"/>
                <a:gd name="T117" fmla="*/ 195 h 531"/>
                <a:gd name="T118" fmla="*/ 71 w 491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1" h="531">
                  <a:moveTo>
                    <a:pt x="0" y="272"/>
                  </a:moveTo>
                  <a:lnTo>
                    <a:pt x="0" y="272"/>
                  </a:lnTo>
                  <a:lnTo>
                    <a:pt x="2" y="242"/>
                  </a:lnTo>
                  <a:lnTo>
                    <a:pt x="5" y="212"/>
                  </a:lnTo>
                  <a:lnTo>
                    <a:pt x="11" y="184"/>
                  </a:lnTo>
                  <a:lnTo>
                    <a:pt x="18" y="158"/>
                  </a:lnTo>
                  <a:lnTo>
                    <a:pt x="27" y="134"/>
                  </a:lnTo>
                  <a:lnTo>
                    <a:pt x="39" y="111"/>
                  </a:lnTo>
                  <a:lnTo>
                    <a:pt x="53" y="90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7" y="55"/>
                  </a:lnTo>
                  <a:lnTo>
                    <a:pt x="106" y="41"/>
                  </a:lnTo>
                  <a:lnTo>
                    <a:pt x="126" y="28"/>
                  </a:lnTo>
                  <a:lnTo>
                    <a:pt x="147" y="17"/>
                  </a:lnTo>
                  <a:lnTo>
                    <a:pt x="170" y="10"/>
                  </a:lnTo>
                  <a:lnTo>
                    <a:pt x="195" y="5"/>
                  </a:lnTo>
                  <a:lnTo>
                    <a:pt x="219" y="1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80" y="2"/>
                  </a:lnTo>
                  <a:lnTo>
                    <a:pt x="297" y="5"/>
                  </a:lnTo>
                  <a:lnTo>
                    <a:pt x="314" y="9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60" y="25"/>
                  </a:lnTo>
                  <a:lnTo>
                    <a:pt x="374" y="34"/>
                  </a:lnTo>
                  <a:lnTo>
                    <a:pt x="374" y="34"/>
                  </a:lnTo>
                  <a:lnTo>
                    <a:pt x="388" y="43"/>
                  </a:lnTo>
                  <a:lnTo>
                    <a:pt x="401" y="52"/>
                  </a:lnTo>
                  <a:lnTo>
                    <a:pt x="413" y="62"/>
                  </a:lnTo>
                  <a:lnTo>
                    <a:pt x="424" y="74"/>
                  </a:lnTo>
                  <a:lnTo>
                    <a:pt x="435" y="87"/>
                  </a:lnTo>
                  <a:lnTo>
                    <a:pt x="444" y="99"/>
                  </a:lnTo>
                  <a:lnTo>
                    <a:pt x="453" y="114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8" y="144"/>
                  </a:lnTo>
                  <a:lnTo>
                    <a:pt x="474" y="160"/>
                  </a:lnTo>
                  <a:lnTo>
                    <a:pt x="479" y="176"/>
                  </a:lnTo>
                  <a:lnTo>
                    <a:pt x="484" y="193"/>
                  </a:lnTo>
                  <a:lnTo>
                    <a:pt x="486" y="211"/>
                  </a:lnTo>
                  <a:lnTo>
                    <a:pt x="489" y="229"/>
                  </a:lnTo>
                  <a:lnTo>
                    <a:pt x="490" y="247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0" y="285"/>
                  </a:lnTo>
                  <a:lnTo>
                    <a:pt x="489" y="304"/>
                  </a:lnTo>
                  <a:lnTo>
                    <a:pt x="486" y="322"/>
                  </a:lnTo>
                  <a:lnTo>
                    <a:pt x="482" y="340"/>
                  </a:lnTo>
                  <a:lnTo>
                    <a:pt x="479" y="357"/>
                  </a:lnTo>
                  <a:lnTo>
                    <a:pt x="474" y="373"/>
                  </a:lnTo>
                  <a:lnTo>
                    <a:pt x="467" y="390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1" y="421"/>
                  </a:lnTo>
                  <a:lnTo>
                    <a:pt x="442" y="435"/>
                  </a:lnTo>
                  <a:lnTo>
                    <a:pt x="433" y="448"/>
                  </a:lnTo>
                  <a:lnTo>
                    <a:pt x="421" y="461"/>
                  </a:lnTo>
                  <a:lnTo>
                    <a:pt x="410" y="471"/>
                  </a:lnTo>
                  <a:lnTo>
                    <a:pt x="397" y="481"/>
                  </a:lnTo>
                  <a:lnTo>
                    <a:pt x="384" y="491"/>
                  </a:lnTo>
                  <a:lnTo>
                    <a:pt x="370" y="499"/>
                  </a:lnTo>
                  <a:lnTo>
                    <a:pt x="370" y="499"/>
                  </a:lnTo>
                  <a:lnTo>
                    <a:pt x="356" y="507"/>
                  </a:lnTo>
                  <a:lnTo>
                    <a:pt x="341" y="513"/>
                  </a:lnTo>
                  <a:lnTo>
                    <a:pt x="325" y="518"/>
                  </a:lnTo>
                  <a:lnTo>
                    <a:pt x="310" y="523"/>
                  </a:lnTo>
                  <a:lnTo>
                    <a:pt x="294" y="526"/>
                  </a:lnTo>
                  <a:lnTo>
                    <a:pt x="279" y="528"/>
                  </a:lnTo>
                  <a:lnTo>
                    <a:pt x="263" y="530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28" y="530"/>
                  </a:lnTo>
                  <a:lnTo>
                    <a:pt x="210" y="528"/>
                  </a:lnTo>
                  <a:lnTo>
                    <a:pt x="193" y="526"/>
                  </a:lnTo>
                  <a:lnTo>
                    <a:pt x="177" y="522"/>
                  </a:lnTo>
                  <a:lnTo>
                    <a:pt x="161" y="517"/>
                  </a:lnTo>
                  <a:lnTo>
                    <a:pt x="146" y="511"/>
                  </a:lnTo>
                  <a:lnTo>
                    <a:pt x="131" y="504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03" y="486"/>
                  </a:lnTo>
                  <a:lnTo>
                    <a:pt x="90" y="477"/>
                  </a:lnTo>
                  <a:lnTo>
                    <a:pt x="77" y="466"/>
                  </a:lnTo>
                  <a:lnTo>
                    <a:pt x="67" y="454"/>
                  </a:lnTo>
                  <a:lnTo>
                    <a:pt x="55" y="443"/>
                  </a:lnTo>
                  <a:lnTo>
                    <a:pt x="46" y="429"/>
                  </a:lnTo>
                  <a:lnTo>
                    <a:pt x="37" y="414"/>
                  </a:lnTo>
                  <a:lnTo>
                    <a:pt x="30" y="400"/>
                  </a:lnTo>
                  <a:lnTo>
                    <a:pt x="30" y="400"/>
                  </a:lnTo>
                  <a:lnTo>
                    <a:pt x="23" y="385"/>
                  </a:lnTo>
                  <a:lnTo>
                    <a:pt x="17" y="370"/>
                  </a:lnTo>
                  <a:lnTo>
                    <a:pt x="12" y="354"/>
                  </a:lnTo>
                  <a:lnTo>
                    <a:pt x="8" y="338"/>
                  </a:lnTo>
                  <a:lnTo>
                    <a:pt x="4" y="322"/>
                  </a:lnTo>
                  <a:lnTo>
                    <a:pt x="3" y="306"/>
                  </a:lnTo>
                  <a:lnTo>
                    <a:pt x="2" y="289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71" y="274"/>
                  </a:moveTo>
                  <a:lnTo>
                    <a:pt x="71" y="274"/>
                  </a:lnTo>
                  <a:lnTo>
                    <a:pt x="71" y="295"/>
                  </a:lnTo>
                  <a:lnTo>
                    <a:pt x="73" y="317"/>
                  </a:lnTo>
                  <a:lnTo>
                    <a:pt x="77" y="338"/>
                  </a:lnTo>
                  <a:lnTo>
                    <a:pt x="83" y="356"/>
                  </a:lnTo>
                  <a:lnTo>
                    <a:pt x="90" y="373"/>
                  </a:lnTo>
                  <a:lnTo>
                    <a:pt x="99" y="390"/>
                  </a:lnTo>
                  <a:lnTo>
                    <a:pt x="109" y="406"/>
                  </a:lnTo>
                  <a:lnTo>
                    <a:pt x="121" y="420"/>
                  </a:lnTo>
                  <a:lnTo>
                    <a:pt x="121" y="420"/>
                  </a:lnTo>
                  <a:lnTo>
                    <a:pt x="133" y="432"/>
                  </a:lnTo>
                  <a:lnTo>
                    <a:pt x="147" y="443"/>
                  </a:lnTo>
                  <a:lnTo>
                    <a:pt x="161" y="452"/>
                  </a:lnTo>
                  <a:lnTo>
                    <a:pt x="177" y="459"/>
                  </a:lnTo>
                  <a:lnTo>
                    <a:pt x="192" y="466"/>
                  </a:lnTo>
                  <a:lnTo>
                    <a:pt x="209" y="470"/>
                  </a:lnTo>
                  <a:lnTo>
                    <a:pt x="227" y="472"/>
                  </a:lnTo>
                  <a:lnTo>
                    <a:pt x="246" y="472"/>
                  </a:lnTo>
                  <a:lnTo>
                    <a:pt x="246" y="472"/>
                  </a:lnTo>
                  <a:lnTo>
                    <a:pt x="264" y="472"/>
                  </a:lnTo>
                  <a:lnTo>
                    <a:pt x="282" y="470"/>
                  </a:lnTo>
                  <a:lnTo>
                    <a:pt x="300" y="466"/>
                  </a:lnTo>
                  <a:lnTo>
                    <a:pt x="315" y="459"/>
                  </a:lnTo>
                  <a:lnTo>
                    <a:pt x="330" y="452"/>
                  </a:lnTo>
                  <a:lnTo>
                    <a:pt x="344" y="443"/>
                  </a:lnTo>
                  <a:lnTo>
                    <a:pt x="358" y="431"/>
                  </a:lnTo>
                  <a:lnTo>
                    <a:pt x="371" y="418"/>
                  </a:lnTo>
                  <a:lnTo>
                    <a:pt x="371" y="418"/>
                  </a:lnTo>
                  <a:lnTo>
                    <a:pt x="383" y="404"/>
                  </a:lnTo>
                  <a:lnTo>
                    <a:pt x="393" y="389"/>
                  </a:lnTo>
                  <a:lnTo>
                    <a:pt x="402" y="372"/>
                  </a:lnTo>
                  <a:lnTo>
                    <a:pt x="408" y="353"/>
                  </a:lnTo>
                  <a:lnTo>
                    <a:pt x="413" y="334"/>
                  </a:lnTo>
                  <a:lnTo>
                    <a:pt x="417" y="312"/>
                  </a:lnTo>
                  <a:lnTo>
                    <a:pt x="420" y="290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0" y="235"/>
                  </a:lnTo>
                  <a:lnTo>
                    <a:pt x="416" y="207"/>
                  </a:lnTo>
                  <a:lnTo>
                    <a:pt x="410" y="180"/>
                  </a:lnTo>
                  <a:lnTo>
                    <a:pt x="404" y="169"/>
                  </a:lnTo>
                  <a:lnTo>
                    <a:pt x="399" y="156"/>
                  </a:lnTo>
                  <a:lnTo>
                    <a:pt x="399" y="156"/>
                  </a:lnTo>
                  <a:lnTo>
                    <a:pt x="394" y="146"/>
                  </a:lnTo>
                  <a:lnTo>
                    <a:pt x="388" y="134"/>
                  </a:lnTo>
                  <a:lnTo>
                    <a:pt x="381" y="124"/>
                  </a:lnTo>
                  <a:lnTo>
                    <a:pt x="374" y="115"/>
                  </a:lnTo>
                  <a:lnTo>
                    <a:pt x="366" y="106"/>
                  </a:lnTo>
                  <a:lnTo>
                    <a:pt x="357" y="98"/>
                  </a:lnTo>
                  <a:lnTo>
                    <a:pt x="348" y="90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28" y="78"/>
                  </a:lnTo>
                  <a:lnTo>
                    <a:pt x="316" y="73"/>
                  </a:lnTo>
                  <a:lnTo>
                    <a:pt x="306" y="69"/>
                  </a:lnTo>
                  <a:lnTo>
                    <a:pt x="294" y="65"/>
                  </a:lnTo>
                  <a:lnTo>
                    <a:pt x="283" y="62"/>
                  </a:lnTo>
                  <a:lnTo>
                    <a:pt x="271" y="60"/>
                  </a:lnTo>
                  <a:lnTo>
                    <a:pt x="259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29" y="58"/>
                  </a:lnTo>
                  <a:lnTo>
                    <a:pt x="211" y="61"/>
                  </a:lnTo>
                  <a:lnTo>
                    <a:pt x="195" y="65"/>
                  </a:lnTo>
                  <a:lnTo>
                    <a:pt x="179" y="70"/>
                  </a:lnTo>
                  <a:lnTo>
                    <a:pt x="164" y="78"/>
                  </a:lnTo>
                  <a:lnTo>
                    <a:pt x="150" y="85"/>
                  </a:lnTo>
                  <a:lnTo>
                    <a:pt x="136" y="96"/>
                  </a:lnTo>
                  <a:lnTo>
                    <a:pt x="122" y="107"/>
                  </a:lnTo>
                  <a:lnTo>
                    <a:pt x="122" y="107"/>
                  </a:lnTo>
                  <a:lnTo>
                    <a:pt x="110" y="121"/>
                  </a:lnTo>
                  <a:lnTo>
                    <a:pt x="100" y="137"/>
                  </a:lnTo>
                  <a:lnTo>
                    <a:pt x="91" y="155"/>
                  </a:lnTo>
                  <a:lnTo>
                    <a:pt x="83" y="174"/>
                  </a:lnTo>
                  <a:lnTo>
                    <a:pt x="78" y="195"/>
                  </a:lnTo>
                  <a:lnTo>
                    <a:pt x="73" y="220"/>
                  </a:lnTo>
                  <a:lnTo>
                    <a:pt x="71" y="245"/>
                  </a:lnTo>
                  <a:lnTo>
                    <a:pt x="71" y="274"/>
                  </a:lnTo>
                  <a:lnTo>
                    <a:pt x="7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9" name="Freeform 605"/>
            <p:cNvSpPr>
              <a:spLocks/>
            </p:cNvSpPr>
            <p:nvPr/>
          </p:nvSpPr>
          <p:spPr bwMode="auto">
            <a:xfrm>
              <a:off x="3702050" y="2416176"/>
              <a:ext cx="273050" cy="407988"/>
            </a:xfrm>
            <a:custGeom>
              <a:avLst/>
              <a:gdLst>
                <a:gd name="T0" fmla="*/ 0 w 346"/>
                <a:gd name="T1" fmla="*/ 513 h 513"/>
                <a:gd name="T2" fmla="*/ 0 w 346"/>
                <a:gd name="T3" fmla="*/ 0 h 513"/>
                <a:gd name="T4" fmla="*/ 346 w 346"/>
                <a:gd name="T5" fmla="*/ 0 h 513"/>
                <a:gd name="T6" fmla="*/ 346 w 346"/>
                <a:gd name="T7" fmla="*/ 60 h 513"/>
                <a:gd name="T8" fmla="*/ 68 w 346"/>
                <a:gd name="T9" fmla="*/ 60 h 513"/>
                <a:gd name="T10" fmla="*/ 68 w 346"/>
                <a:gd name="T11" fmla="*/ 220 h 513"/>
                <a:gd name="T12" fmla="*/ 309 w 346"/>
                <a:gd name="T13" fmla="*/ 220 h 513"/>
                <a:gd name="T14" fmla="*/ 309 w 346"/>
                <a:gd name="T15" fmla="*/ 280 h 513"/>
                <a:gd name="T16" fmla="*/ 68 w 346"/>
                <a:gd name="T17" fmla="*/ 280 h 513"/>
                <a:gd name="T18" fmla="*/ 68 w 346"/>
                <a:gd name="T19" fmla="*/ 513 h 513"/>
                <a:gd name="T20" fmla="*/ 0 w 346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513">
                  <a:moveTo>
                    <a:pt x="0" y="513"/>
                  </a:moveTo>
                  <a:lnTo>
                    <a:pt x="0" y="0"/>
                  </a:lnTo>
                  <a:lnTo>
                    <a:pt x="346" y="0"/>
                  </a:lnTo>
                  <a:lnTo>
                    <a:pt x="346" y="60"/>
                  </a:lnTo>
                  <a:lnTo>
                    <a:pt x="68" y="60"/>
                  </a:lnTo>
                  <a:lnTo>
                    <a:pt x="68" y="220"/>
                  </a:lnTo>
                  <a:lnTo>
                    <a:pt x="309" y="220"/>
                  </a:lnTo>
                  <a:lnTo>
                    <a:pt x="309" y="280"/>
                  </a:lnTo>
                  <a:lnTo>
                    <a:pt x="68" y="280"/>
                  </a:lnTo>
                  <a:lnTo>
                    <a:pt x="68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0" name="Freeform 606"/>
            <p:cNvSpPr>
              <a:spLocks/>
            </p:cNvSpPr>
            <p:nvPr/>
          </p:nvSpPr>
          <p:spPr bwMode="auto">
            <a:xfrm>
              <a:off x="4189413" y="2408238"/>
              <a:ext cx="377825" cy="422275"/>
            </a:xfrm>
            <a:custGeom>
              <a:avLst/>
              <a:gdLst>
                <a:gd name="T0" fmla="*/ 474 w 474"/>
                <a:gd name="T1" fmla="*/ 260 h 531"/>
                <a:gd name="T2" fmla="*/ 448 w 474"/>
                <a:gd name="T3" fmla="*/ 470 h 531"/>
                <a:gd name="T4" fmla="*/ 370 w 474"/>
                <a:gd name="T5" fmla="*/ 511 h 531"/>
                <a:gd name="T6" fmla="*/ 317 w 474"/>
                <a:gd name="T7" fmla="*/ 526 h 531"/>
                <a:gd name="T8" fmla="*/ 262 w 474"/>
                <a:gd name="T9" fmla="*/ 531 h 531"/>
                <a:gd name="T10" fmla="*/ 207 w 474"/>
                <a:gd name="T11" fmla="*/ 526 h 531"/>
                <a:gd name="T12" fmla="*/ 156 w 474"/>
                <a:gd name="T13" fmla="*/ 513 h 531"/>
                <a:gd name="T14" fmla="*/ 125 w 474"/>
                <a:gd name="T15" fmla="*/ 499 h 531"/>
                <a:gd name="T16" fmla="*/ 83 w 474"/>
                <a:gd name="T17" fmla="*/ 470 h 531"/>
                <a:gd name="T18" fmla="*/ 48 w 474"/>
                <a:gd name="T19" fmla="*/ 434 h 531"/>
                <a:gd name="T20" fmla="*/ 32 w 474"/>
                <a:gd name="T21" fmla="*/ 404 h 531"/>
                <a:gd name="T22" fmla="*/ 12 w 474"/>
                <a:gd name="T23" fmla="*/ 357 h 531"/>
                <a:gd name="T24" fmla="*/ 2 w 474"/>
                <a:gd name="T25" fmla="*/ 304 h 531"/>
                <a:gd name="T26" fmla="*/ 0 w 474"/>
                <a:gd name="T27" fmla="*/ 267 h 531"/>
                <a:gd name="T28" fmla="*/ 5 w 474"/>
                <a:gd name="T29" fmla="*/ 213 h 531"/>
                <a:gd name="T30" fmla="*/ 17 w 474"/>
                <a:gd name="T31" fmla="*/ 161 h 531"/>
                <a:gd name="T32" fmla="*/ 32 w 474"/>
                <a:gd name="T33" fmla="*/ 128 h 531"/>
                <a:gd name="T34" fmla="*/ 58 w 474"/>
                <a:gd name="T35" fmla="*/ 84 h 531"/>
                <a:gd name="T36" fmla="*/ 93 w 474"/>
                <a:gd name="T37" fmla="*/ 49 h 531"/>
                <a:gd name="T38" fmla="*/ 121 w 474"/>
                <a:gd name="T39" fmla="*/ 32 h 531"/>
                <a:gd name="T40" fmla="*/ 167 w 474"/>
                <a:gd name="T41" fmla="*/ 12 h 531"/>
                <a:gd name="T42" fmla="*/ 220 w 474"/>
                <a:gd name="T43" fmla="*/ 2 h 531"/>
                <a:gd name="T44" fmla="*/ 257 w 474"/>
                <a:gd name="T45" fmla="*/ 0 h 531"/>
                <a:gd name="T46" fmla="*/ 333 w 474"/>
                <a:gd name="T47" fmla="*/ 10 h 531"/>
                <a:gd name="T48" fmla="*/ 378 w 474"/>
                <a:gd name="T49" fmla="*/ 28 h 531"/>
                <a:gd name="T50" fmla="*/ 427 w 474"/>
                <a:gd name="T51" fmla="*/ 69 h 531"/>
                <a:gd name="T52" fmla="*/ 450 w 474"/>
                <a:gd name="T53" fmla="*/ 106 h 531"/>
                <a:gd name="T54" fmla="*/ 405 w 474"/>
                <a:gd name="T55" fmla="*/ 169 h 531"/>
                <a:gd name="T56" fmla="*/ 392 w 474"/>
                <a:gd name="T57" fmla="*/ 134 h 531"/>
                <a:gd name="T58" fmla="*/ 377 w 474"/>
                <a:gd name="T59" fmla="*/ 107 h 531"/>
                <a:gd name="T60" fmla="*/ 342 w 474"/>
                <a:gd name="T61" fmla="*/ 79 h 531"/>
                <a:gd name="T62" fmla="*/ 310 w 474"/>
                <a:gd name="T63" fmla="*/ 66 h 531"/>
                <a:gd name="T64" fmla="*/ 257 w 474"/>
                <a:gd name="T65" fmla="*/ 58 h 531"/>
                <a:gd name="T66" fmla="*/ 213 w 474"/>
                <a:gd name="T67" fmla="*/ 61 h 531"/>
                <a:gd name="T68" fmla="*/ 176 w 474"/>
                <a:gd name="T69" fmla="*/ 73 h 531"/>
                <a:gd name="T70" fmla="*/ 133 w 474"/>
                <a:gd name="T71" fmla="*/ 98 h 531"/>
                <a:gd name="T72" fmla="*/ 112 w 474"/>
                <a:gd name="T73" fmla="*/ 121 h 531"/>
                <a:gd name="T74" fmla="*/ 89 w 474"/>
                <a:gd name="T75" fmla="*/ 161 h 531"/>
                <a:gd name="T76" fmla="*/ 75 w 474"/>
                <a:gd name="T77" fmla="*/ 210 h 531"/>
                <a:gd name="T78" fmla="*/ 70 w 474"/>
                <a:gd name="T79" fmla="*/ 263 h 531"/>
                <a:gd name="T80" fmla="*/ 72 w 474"/>
                <a:gd name="T81" fmla="*/ 312 h 531"/>
                <a:gd name="T82" fmla="*/ 83 w 474"/>
                <a:gd name="T83" fmla="*/ 354 h 531"/>
                <a:gd name="T84" fmla="*/ 93 w 474"/>
                <a:gd name="T85" fmla="*/ 379 h 531"/>
                <a:gd name="T86" fmla="*/ 113 w 474"/>
                <a:gd name="T87" fmla="*/ 409 h 531"/>
                <a:gd name="T88" fmla="*/ 140 w 474"/>
                <a:gd name="T89" fmla="*/ 435 h 531"/>
                <a:gd name="T90" fmla="*/ 162 w 474"/>
                <a:gd name="T91" fmla="*/ 446 h 531"/>
                <a:gd name="T92" fmla="*/ 232 w 474"/>
                <a:gd name="T93" fmla="*/ 468 h 531"/>
                <a:gd name="T94" fmla="*/ 280 w 474"/>
                <a:gd name="T95" fmla="*/ 468 h 531"/>
                <a:gd name="T96" fmla="*/ 344 w 474"/>
                <a:gd name="T97" fmla="*/ 453 h 531"/>
                <a:gd name="T98" fmla="*/ 381 w 474"/>
                <a:gd name="T99" fmla="*/ 435 h 531"/>
                <a:gd name="T100" fmla="*/ 408 w 474"/>
                <a:gd name="T101" fmla="*/ 32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531">
                  <a:moveTo>
                    <a:pt x="257" y="321"/>
                  </a:moveTo>
                  <a:lnTo>
                    <a:pt x="257" y="261"/>
                  </a:lnTo>
                  <a:lnTo>
                    <a:pt x="474" y="260"/>
                  </a:lnTo>
                  <a:lnTo>
                    <a:pt x="474" y="450"/>
                  </a:lnTo>
                  <a:lnTo>
                    <a:pt x="474" y="450"/>
                  </a:lnTo>
                  <a:lnTo>
                    <a:pt x="448" y="470"/>
                  </a:lnTo>
                  <a:lnTo>
                    <a:pt x="423" y="486"/>
                  </a:lnTo>
                  <a:lnTo>
                    <a:pt x="397" y="499"/>
                  </a:lnTo>
                  <a:lnTo>
                    <a:pt x="370" y="511"/>
                  </a:lnTo>
                  <a:lnTo>
                    <a:pt x="370" y="511"/>
                  </a:lnTo>
                  <a:lnTo>
                    <a:pt x="344" y="519"/>
                  </a:lnTo>
                  <a:lnTo>
                    <a:pt x="317" y="526"/>
                  </a:lnTo>
                  <a:lnTo>
                    <a:pt x="290" y="530"/>
                  </a:lnTo>
                  <a:lnTo>
                    <a:pt x="262" y="531"/>
                  </a:lnTo>
                  <a:lnTo>
                    <a:pt x="262" y="531"/>
                  </a:lnTo>
                  <a:lnTo>
                    <a:pt x="243" y="530"/>
                  </a:lnTo>
                  <a:lnTo>
                    <a:pt x="225" y="528"/>
                  </a:lnTo>
                  <a:lnTo>
                    <a:pt x="207" y="526"/>
                  </a:lnTo>
                  <a:lnTo>
                    <a:pt x="190" y="523"/>
                  </a:lnTo>
                  <a:lnTo>
                    <a:pt x="172" y="518"/>
                  </a:lnTo>
                  <a:lnTo>
                    <a:pt x="156" y="513"/>
                  </a:lnTo>
                  <a:lnTo>
                    <a:pt x="140" y="505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10" y="490"/>
                  </a:lnTo>
                  <a:lnTo>
                    <a:pt x="95" y="481"/>
                  </a:lnTo>
                  <a:lnTo>
                    <a:pt x="83" y="470"/>
                  </a:lnTo>
                  <a:lnTo>
                    <a:pt x="70" y="459"/>
                  </a:lnTo>
                  <a:lnTo>
                    <a:pt x="58" y="446"/>
                  </a:lnTo>
                  <a:lnTo>
                    <a:pt x="48" y="434"/>
                  </a:lnTo>
                  <a:lnTo>
                    <a:pt x="39" y="420"/>
                  </a:lnTo>
                  <a:lnTo>
                    <a:pt x="32" y="404"/>
                  </a:lnTo>
                  <a:lnTo>
                    <a:pt x="32" y="404"/>
                  </a:lnTo>
                  <a:lnTo>
                    <a:pt x="24" y="389"/>
                  </a:lnTo>
                  <a:lnTo>
                    <a:pt x="17" y="373"/>
                  </a:lnTo>
                  <a:lnTo>
                    <a:pt x="12" y="357"/>
                  </a:lnTo>
                  <a:lnTo>
                    <a:pt x="7" y="340"/>
                  </a:lnTo>
                  <a:lnTo>
                    <a:pt x="5" y="322"/>
                  </a:lnTo>
                  <a:lnTo>
                    <a:pt x="2" y="304"/>
                  </a:lnTo>
                  <a:lnTo>
                    <a:pt x="0" y="286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49"/>
                  </a:lnTo>
                  <a:lnTo>
                    <a:pt x="2" y="231"/>
                  </a:lnTo>
                  <a:lnTo>
                    <a:pt x="5" y="213"/>
                  </a:lnTo>
                  <a:lnTo>
                    <a:pt x="7" y="195"/>
                  </a:lnTo>
                  <a:lnTo>
                    <a:pt x="12" y="178"/>
                  </a:lnTo>
                  <a:lnTo>
                    <a:pt x="17" y="161"/>
                  </a:lnTo>
                  <a:lnTo>
                    <a:pt x="24" y="144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9" y="112"/>
                  </a:lnTo>
                  <a:lnTo>
                    <a:pt x="48" y="98"/>
                  </a:lnTo>
                  <a:lnTo>
                    <a:pt x="58" y="84"/>
                  </a:lnTo>
                  <a:lnTo>
                    <a:pt x="69" y="71"/>
                  </a:lnTo>
                  <a:lnTo>
                    <a:pt x="81" y="60"/>
                  </a:lnTo>
                  <a:lnTo>
                    <a:pt x="93" y="49"/>
                  </a:lnTo>
                  <a:lnTo>
                    <a:pt x="107" y="39"/>
                  </a:lnTo>
                  <a:lnTo>
                    <a:pt x="121" y="32"/>
                  </a:lnTo>
                  <a:lnTo>
                    <a:pt x="121" y="32"/>
                  </a:lnTo>
                  <a:lnTo>
                    <a:pt x="136" y="24"/>
                  </a:lnTo>
                  <a:lnTo>
                    <a:pt x="152" y="17"/>
                  </a:lnTo>
                  <a:lnTo>
                    <a:pt x="167" y="12"/>
                  </a:lnTo>
                  <a:lnTo>
                    <a:pt x="184" y="7"/>
                  </a:lnTo>
                  <a:lnTo>
                    <a:pt x="202" y="5"/>
                  </a:lnTo>
                  <a:lnTo>
                    <a:pt x="220" y="2"/>
                  </a:lnTo>
                  <a:lnTo>
                    <a:pt x="237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83" y="1"/>
                  </a:lnTo>
                  <a:lnTo>
                    <a:pt x="309" y="5"/>
                  </a:lnTo>
                  <a:lnTo>
                    <a:pt x="333" y="10"/>
                  </a:lnTo>
                  <a:lnTo>
                    <a:pt x="356" y="17"/>
                  </a:lnTo>
                  <a:lnTo>
                    <a:pt x="356" y="17"/>
                  </a:lnTo>
                  <a:lnTo>
                    <a:pt x="378" y="28"/>
                  </a:lnTo>
                  <a:lnTo>
                    <a:pt x="397" y="39"/>
                  </a:lnTo>
                  <a:lnTo>
                    <a:pt x="414" y="53"/>
                  </a:lnTo>
                  <a:lnTo>
                    <a:pt x="427" y="69"/>
                  </a:lnTo>
                  <a:lnTo>
                    <a:pt x="427" y="69"/>
                  </a:lnTo>
                  <a:lnTo>
                    <a:pt x="440" y="85"/>
                  </a:lnTo>
                  <a:lnTo>
                    <a:pt x="450" y="106"/>
                  </a:lnTo>
                  <a:lnTo>
                    <a:pt x="459" y="128"/>
                  </a:lnTo>
                  <a:lnTo>
                    <a:pt x="466" y="152"/>
                  </a:lnTo>
                  <a:lnTo>
                    <a:pt x="405" y="169"/>
                  </a:lnTo>
                  <a:lnTo>
                    <a:pt x="405" y="169"/>
                  </a:lnTo>
                  <a:lnTo>
                    <a:pt x="399" y="151"/>
                  </a:lnTo>
                  <a:lnTo>
                    <a:pt x="392" y="134"/>
                  </a:lnTo>
                  <a:lnTo>
                    <a:pt x="385" y="120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67" y="97"/>
                  </a:lnTo>
                  <a:lnTo>
                    <a:pt x="355" y="88"/>
                  </a:lnTo>
                  <a:lnTo>
                    <a:pt x="342" y="79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10" y="66"/>
                  </a:lnTo>
                  <a:lnTo>
                    <a:pt x="294" y="61"/>
                  </a:lnTo>
                  <a:lnTo>
                    <a:pt x="276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34" y="58"/>
                  </a:lnTo>
                  <a:lnTo>
                    <a:pt x="213" y="61"/>
                  </a:lnTo>
                  <a:lnTo>
                    <a:pt x="194" y="66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61" y="80"/>
                  </a:lnTo>
                  <a:lnTo>
                    <a:pt x="145" y="89"/>
                  </a:lnTo>
                  <a:lnTo>
                    <a:pt x="133" y="98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12" y="121"/>
                  </a:lnTo>
                  <a:lnTo>
                    <a:pt x="103" y="134"/>
                  </a:lnTo>
                  <a:lnTo>
                    <a:pt x="95" y="147"/>
                  </a:lnTo>
                  <a:lnTo>
                    <a:pt x="89" y="161"/>
                  </a:lnTo>
                  <a:lnTo>
                    <a:pt x="89" y="161"/>
                  </a:lnTo>
                  <a:lnTo>
                    <a:pt x="80" y="185"/>
                  </a:lnTo>
                  <a:lnTo>
                    <a:pt x="75" y="210"/>
                  </a:lnTo>
                  <a:lnTo>
                    <a:pt x="71" y="236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80"/>
                  </a:lnTo>
                  <a:lnTo>
                    <a:pt x="71" y="297"/>
                  </a:lnTo>
                  <a:lnTo>
                    <a:pt x="72" y="312"/>
                  </a:lnTo>
                  <a:lnTo>
                    <a:pt x="75" y="326"/>
                  </a:lnTo>
                  <a:lnTo>
                    <a:pt x="79" y="340"/>
                  </a:lnTo>
                  <a:lnTo>
                    <a:pt x="83" y="354"/>
                  </a:lnTo>
                  <a:lnTo>
                    <a:pt x="88" y="367"/>
                  </a:lnTo>
                  <a:lnTo>
                    <a:pt x="93" y="379"/>
                  </a:lnTo>
                  <a:lnTo>
                    <a:pt x="93" y="379"/>
                  </a:lnTo>
                  <a:lnTo>
                    <a:pt x="99" y="390"/>
                  </a:lnTo>
                  <a:lnTo>
                    <a:pt x="106" y="400"/>
                  </a:lnTo>
                  <a:lnTo>
                    <a:pt x="113" y="409"/>
                  </a:lnTo>
                  <a:lnTo>
                    <a:pt x="122" y="418"/>
                  </a:lnTo>
                  <a:lnTo>
                    <a:pt x="131" y="427"/>
                  </a:lnTo>
                  <a:lnTo>
                    <a:pt x="140" y="435"/>
                  </a:lnTo>
                  <a:lnTo>
                    <a:pt x="150" y="441"/>
                  </a:lnTo>
                  <a:lnTo>
                    <a:pt x="162" y="446"/>
                  </a:lnTo>
                  <a:lnTo>
                    <a:pt x="162" y="446"/>
                  </a:lnTo>
                  <a:lnTo>
                    <a:pt x="185" y="457"/>
                  </a:lnTo>
                  <a:lnTo>
                    <a:pt x="208" y="464"/>
                  </a:lnTo>
                  <a:lnTo>
                    <a:pt x="232" y="468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80" y="468"/>
                  </a:lnTo>
                  <a:lnTo>
                    <a:pt x="301" y="466"/>
                  </a:lnTo>
                  <a:lnTo>
                    <a:pt x="323" y="461"/>
                  </a:lnTo>
                  <a:lnTo>
                    <a:pt x="344" y="453"/>
                  </a:lnTo>
                  <a:lnTo>
                    <a:pt x="344" y="453"/>
                  </a:lnTo>
                  <a:lnTo>
                    <a:pt x="364" y="444"/>
                  </a:lnTo>
                  <a:lnTo>
                    <a:pt x="381" y="435"/>
                  </a:lnTo>
                  <a:lnTo>
                    <a:pt x="395" y="426"/>
                  </a:lnTo>
                  <a:lnTo>
                    <a:pt x="408" y="416"/>
                  </a:lnTo>
                  <a:lnTo>
                    <a:pt x="408" y="321"/>
                  </a:lnTo>
                  <a:lnTo>
                    <a:pt x="257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1" name="Freeform 607"/>
            <p:cNvSpPr>
              <a:spLocks noEditPoints="1"/>
            </p:cNvSpPr>
            <p:nvPr/>
          </p:nvSpPr>
          <p:spPr bwMode="auto">
            <a:xfrm>
              <a:off x="4640263" y="2416176"/>
              <a:ext cx="357188" cy="407988"/>
            </a:xfrm>
            <a:custGeom>
              <a:avLst/>
              <a:gdLst>
                <a:gd name="T0" fmla="*/ 0 w 452"/>
                <a:gd name="T1" fmla="*/ 0 h 513"/>
                <a:gd name="T2" fmla="*/ 226 w 452"/>
                <a:gd name="T3" fmla="*/ 0 h 513"/>
                <a:gd name="T4" fmla="*/ 287 w 452"/>
                <a:gd name="T5" fmla="*/ 3 h 513"/>
                <a:gd name="T6" fmla="*/ 331 w 452"/>
                <a:gd name="T7" fmla="*/ 14 h 513"/>
                <a:gd name="T8" fmla="*/ 340 w 452"/>
                <a:gd name="T9" fmla="*/ 17 h 513"/>
                <a:gd name="T10" fmla="*/ 356 w 452"/>
                <a:gd name="T11" fmla="*/ 26 h 513"/>
                <a:gd name="T12" fmla="*/ 370 w 452"/>
                <a:gd name="T13" fmla="*/ 39 h 513"/>
                <a:gd name="T14" fmla="*/ 388 w 452"/>
                <a:gd name="T15" fmla="*/ 62 h 513"/>
                <a:gd name="T16" fmla="*/ 398 w 452"/>
                <a:gd name="T17" fmla="*/ 80 h 513"/>
                <a:gd name="T18" fmla="*/ 408 w 452"/>
                <a:gd name="T19" fmla="*/ 119 h 513"/>
                <a:gd name="T20" fmla="*/ 409 w 452"/>
                <a:gd name="T21" fmla="*/ 140 h 513"/>
                <a:gd name="T22" fmla="*/ 407 w 452"/>
                <a:gd name="T23" fmla="*/ 166 h 513"/>
                <a:gd name="T24" fmla="*/ 400 w 452"/>
                <a:gd name="T25" fmla="*/ 190 h 513"/>
                <a:gd name="T26" fmla="*/ 389 w 452"/>
                <a:gd name="T27" fmla="*/ 212 h 513"/>
                <a:gd name="T28" fmla="*/ 374 w 452"/>
                <a:gd name="T29" fmla="*/ 231 h 513"/>
                <a:gd name="T30" fmla="*/ 365 w 452"/>
                <a:gd name="T31" fmla="*/ 240 h 513"/>
                <a:gd name="T32" fmla="*/ 342 w 452"/>
                <a:gd name="T33" fmla="*/ 256 h 513"/>
                <a:gd name="T34" fmla="*/ 315 w 452"/>
                <a:gd name="T35" fmla="*/ 268 h 513"/>
                <a:gd name="T36" fmla="*/ 283 w 452"/>
                <a:gd name="T37" fmla="*/ 276 h 513"/>
                <a:gd name="T38" fmla="*/ 265 w 452"/>
                <a:gd name="T39" fmla="*/ 280 h 513"/>
                <a:gd name="T40" fmla="*/ 298 w 452"/>
                <a:gd name="T41" fmla="*/ 299 h 513"/>
                <a:gd name="T42" fmla="*/ 306 w 452"/>
                <a:gd name="T43" fmla="*/ 306 h 513"/>
                <a:gd name="T44" fmla="*/ 335 w 452"/>
                <a:gd name="T45" fmla="*/ 336 h 513"/>
                <a:gd name="T46" fmla="*/ 362 w 452"/>
                <a:gd name="T47" fmla="*/ 373 h 513"/>
                <a:gd name="T48" fmla="*/ 366 w 452"/>
                <a:gd name="T49" fmla="*/ 513 h 513"/>
                <a:gd name="T50" fmla="*/ 298 w 452"/>
                <a:gd name="T51" fmla="*/ 407 h 513"/>
                <a:gd name="T52" fmla="*/ 249 w 452"/>
                <a:gd name="T53" fmla="*/ 335 h 513"/>
                <a:gd name="T54" fmla="*/ 239 w 452"/>
                <a:gd name="T55" fmla="*/ 325 h 513"/>
                <a:gd name="T56" fmla="*/ 223 w 452"/>
                <a:gd name="T57" fmla="*/ 307 h 513"/>
                <a:gd name="T58" fmla="*/ 215 w 452"/>
                <a:gd name="T59" fmla="*/ 302 h 513"/>
                <a:gd name="T60" fmla="*/ 184 w 452"/>
                <a:gd name="T61" fmla="*/ 288 h 513"/>
                <a:gd name="T62" fmla="*/ 169 w 452"/>
                <a:gd name="T63" fmla="*/ 285 h 513"/>
                <a:gd name="T64" fmla="*/ 68 w 452"/>
                <a:gd name="T65" fmla="*/ 285 h 513"/>
                <a:gd name="T66" fmla="*/ 0 w 452"/>
                <a:gd name="T67" fmla="*/ 513 h 513"/>
                <a:gd name="T68" fmla="*/ 214 w 452"/>
                <a:gd name="T69" fmla="*/ 226 h 513"/>
                <a:gd name="T70" fmla="*/ 235 w 452"/>
                <a:gd name="T71" fmla="*/ 226 h 513"/>
                <a:gd name="T72" fmla="*/ 271 w 452"/>
                <a:gd name="T73" fmla="*/ 221 h 513"/>
                <a:gd name="T74" fmla="*/ 285 w 452"/>
                <a:gd name="T75" fmla="*/ 217 h 513"/>
                <a:gd name="T76" fmla="*/ 310 w 452"/>
                <a:gd name="T77" fmla="*/ 204 h 513"/>
                <a:gd name="T78" fmla="*/ 326 w 452"/>
                <a:gd name="T79" fmla="*/ 185 h 513"/>
                <a:gd name="T80" fmla="*/ 331 w 452"/>
                <a:gd name="T81" fmla="*/ 175 h 513"/>
                <a:gd name="T82" fmla="*/ 339 w 452"/>
                <a:gd name="T83" fmla="*/ 152 h 513"/>
                <a:gd name="T84" fmla="*/ 339 w 452"/>
                <a:gd name="T85" fmla="*/ 140 h 513"/>
                <a:gd name="T86" fmla="*/ 338 w 452"/>
                <a:gd name="T87" fmla="*/ 122 h 513"/>
                <a:gd name="T88" fmla="*/ 333 w 452"/>
                <a:gd name="T89" fmla="*/ 107 h 513"/>
                <a:gd name="T90" fmla="*/ 325 w 452"/>
                <a:gd name="T91" fmla="*/ 93 h 513"/>
                <a:gd name="T92" fmla="*/ 313 w 452"/>
                <a:gd name="T93" fmla="*/ 80 h 513"/>
                <a:gd name="T94" fmla="*/ 306 w 452"/>
                <a:gd name="T95" fmla="*/ 74 h 513"/>
                <a:gd name="T96" fmla="*/ 289 w 452"/>
                <a:gd name="T97" fmla="*/ 66 h 513"/>
                <a:gd name="T98" fmla="*/ 269 w 452"/>
                <a:gd name="T99" fmla="*/ 60 h 513"/>
                <a:gd name="T100" fmla="*/ 243 w 452"/>
                <a:gd name="T101" fmla="*/ 57 h 513"/>
                <a:gd name="T102" fmla="*/ 68 w 452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513">
                  <a:moveTo>
                    <a:pt x="0" y="513"/>
                  </a:moveTo>
                  <a:lnTo>
                    <a:pt x="0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58" y="1"/>
                  </a:lnTo>
                  <a:lnTo>
                    <a:pt x="287" y="3"/>
                  </a:lnTo>
                  <a:lnTo>
                    <a:pt x="311" y="7"/>
                  </a:lnTo>
                  <a:lnTo>
                    <a:pt x="331" y="14"/>
                  </a:lnTo>
                  <a:lnTo>
                    <a:pt x="331" y="14"/>
                  </a:lnTo>
                  <a:lnTo>
                    <a:pt x="340" y="17"/>
                  </a:lnTo>
                  <a:lnTo>
                    <a:pt x="348" y="21"/>
                  </a:lnTo>
                  <a:lnTo>
                    <a:pt x="356" y="26"/>
                  </a:lnTo>
                  <a:lnTo>
                    <a:pt x="363" y="33"/>
                  </a:lnTo>
                  <a:lnTo>
                    <a:pt x="370" y="39"/>
                  </a:lnTo>
                  <a:lnTo>
                    <a:pt x="376" y="46"/>
                  </a:lnTo>
                  <a:lnTo>
                    <a:pt x="388" y="62"/>
                  </a:lnTo>
                  <a:lnTo>
                    <a:pt x="388" y="62"/>
                  </a:lnTo>
                  <a:lnTo>
                    <a:pt x="398" y="80"/>
                  </a:lnTo>
                  <a:lnTo>
                    <a:pt x="404" y="99"/>
                  </a:lnTo>
                  <a:lnTo>
                    <a:pt x="408" y="119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09" y="153"/>
                  </a:lnTo>
                  <a:lnTo>
                    <a:pt x="407" y="166"/>
                  </a:lnTo>
                  <a:lnTo>
                    <a:pt x="404" y="179"/>
                  </a:lnTo>
                  <a:lnTo>
                    <a:pt x="400" y="190"/>
                  </a:lnTo>
                  <a:lnTo>
                    <a:pt x="395" y="202"/>
                  </a:lnTo>
                  <a:lnTo>
                    <a:pt x="389" y="212"/>
                  </a:lnTo>
                  <a:lnTo>
                    <a:pt x="382" y="222"/>
                  </a:lnTo>
                  <a:lnTo>
                    <a:pt x="374" y="231"/>
                  </a:lnTo>
                  <a:lnTo>
                    <a:pt x="374" y="231"/>
                  </a:lnTo>
                  <a:lnTo>
                    <a:pt x="365" y="240"/>
                  </a:lnTo>
                  <a:lnTo>
                    <a:pt x="354" y="249"/>
                  </a:lnTo>
                  <a:lnTo>
                    <a:pt x="342" y="256"/>
                  </a:lnTo>
                  <a:lnTo>
                    <a:pt x="329" y="262"/>
                  </a:lnTo>
                  <a:lnTo>
                    <a:pt x="315" y="268"/>
                  </a:lnTo>
                  <a:lnTo>
                    <a:pt x="299" y="272"/>
                  </a:lnTo>
                  <a:lnTo>
                    <a:pt x="283" y="276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89" y="293"/>
                  </a:lnTo>
                  <a:lnTo>
                    <a:pt x="298" y="299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21" y="320"/>
                  </a:lnTo>
                  <a:lnTo>
                    <a:pt x="335" y="336"/>
                  </a:lnTo>
                  <a:lnTo>
                    <a:pt x="349" y="354"/>
                  </a:lnTo>
                  <a:lnTo>
                    <a:pt x="362" y="373"/>
                  </a:lnTo>
                  <a:lnTo>
                    <a:pt x="452" y="513"/>
                  </a:lnTo>
                  <a:lnTo>
                    <a:pt x="366" y="513"/>
                  </a:lnTo>
                  <a:lnTo>
                    <a:pt x="298" y="407"/>
                  </a:lnTo>
                  <a:lnTo>
                    <a:pt x="298" y="407"/>
                  </a:lnTo>
                  <a:lnTo>
                    <a:pt x="271" y="366"/>
                  </a:lnTo>
                  <a:lnTo>
                    <a:pt x="249" y="335"/>
                  </a:lnTo>
                  <a:lnTo>
                    <a:pt x="249" y="335"/>
                  </a:lnTo>
                  <a:lnTo>
                    <a:pt x="239" y="325"/>
                  </a:lnTo>
                  <a:lnTo>
                    <a:pt x="232" y="315"/>
                  </a:lnTo>
                  <a:lnTo>
                    <a:pt x="223" y="307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00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9" y="285"/>
                  </a:lnTo>
                  <a:lnTo>
                    <a:pt x="146" y="285"/>
                  </a:lnTo>
                  <a:lnTo>
                    <a:pt x="68" y="285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26"/>
                  </a:moveTo>
                  <a:lnTo>
                    <a:pt x="214" y="226"/>
                  </a:lnTo>
                  <a:lnTo>
                    <a:pt x="214" y="226"/>
                  </a:lnTo>
                  <a:lnTo>
                    <a:pt x="235" y="226"/>
                  </a:lnTo>
                  <a:lnTo>
                    <a:pt x="255" y="224"/>
                  </a:lnTo>
                  <a:lnTo>
                    <a:pt x="271" y="221"/>
                  </a:lnTo>
                  <a:lnTo>
                    <a:pt x="285" y="217"/>
                  </a:lnTo>
                  <a:lnTo>
                    <a:pt x="285" y="217"/>
                  </a:lnTo>
                  <a:lnTo>
                    <a:pt x="298" y="211"/>
                  </a:lnTo>
                  <a:lnTo>
                    <a:pt x="310" y="204"/>
                  </a:lnTo>
                  <a:lnTo>
                    <a:pt x="319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1" y="175"/>
                  </a:lnTo>
                  <a:lnTo>
                    <a:pt x="336" y="163"/>
                  </a:lnTo>
                  <a:lnTo>
                    <a:pt x="339" y="152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31"/>
                  </a:lnTo>
                  <a:lnTo>
                    <a:pt x="338" y="122"/>
                  </a:lnTo>
                  <a:lnTo>
                    <a:pt x="335" y="115"/>
                  </a:lnTo>
                  <a:lnTo>
                    <a:pt x="333" y="107"/>
                  </a:lnTo>
                  <a:lnTo>
                    <a:pt x="329" y="99"/>
                  </a:lnTo>
                  <a:lnTo>
                    <a:pt x="325" y="93"/>
                  </a:lnTo>
                  <a:lnTo>
                    <a:pt x="320" y="87"/>
                  </a:lnTo>
                  <a:lnTo>
                    <a:pt x="313" y="80"/>
                  </a:lnTo>
                  <a:lnTo>
                    <a:pt x="313" y="80"/>
                  </a:lnTo>
                  <a:lnTo>
                    <a:pt x="306" y="74"/>
                  </a:lnTo>
                  <a:lnTo>
                    <a:pt x="298" y="70"/>
                  </a:lnTo>
                  <a:lnTo>
                    <a:pt x="289" y="66"/>
                  </a:lnTo>
                  <a:lnTo>
                    <a:pt x="279" y="62"/>
                  </a:lnTo>
                  <a:lnTo>
                    <a:pt x="269" y="60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6"/>
                  </a:lnTo>
                  <a:lnTo>
                    <a:pt x="68" y="56"/>
                  </a:lnTo>
                  <a:lnTo>
                    <a:pt x="6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2" name="Freeform 608"/>
            <p:cNvSpPr>
              <a:spLocks noEditPoints="1"/>
            </p:cNvSpPr>
            <p:nvPr/>
          </p:nvSpPr>
          <p:spPr bwMode="auto">
            <a:xfrm>
              <a:off x="5011738" y="2408238"/>
              <a:ext cx="388938" cy="422275"/>
            </a:xfrm>
            <a:custGeom>
              <a:avLst/>
              <a:gdLst>
                <a:gd name="T0" fmla="*/ 1 w 491"/>
                <a:gd name="T1" fmla="*/ 242 h 531"/>
                <a:gd name="T2" fmla="*/ 18 w 491"/>
                <a:gd name="T3" fmla="*/ 158 h 531"/>
                <a:gd name="T4" fmla="*/ 53 w 491"/>
                <a:gd name="T5" fmla="*/ 90 h 531"/>
                <a:gd name="T6" fmla="*/ 87 w 491"/>
                <a:gd name="T7" fmla="*/ 55 h 531"/>
                <a:gd name="T8" fmla="*/ 147 w 491"/>
                <a:gd name="T9" fmla="*/ 17 h 531"/>
                <a:gd name="T10" fmla="*/ 220 w 491"/>
                <a:gd name="T11" fmla="*/ 1 h 531"/>
                <a:gd name="T12" fmla="*/ 264 w 491"/>
                <a:gd name="T13" fmla="*/ 0 h 531"/>
                <a:gd name="T14" fmla="*/ 314 w 491"/>
                <a:gd name="T15" fmla="*/ 9 h 531"/>
                <a:gd name="T16" fmla="*/ 360 w 491"/>
                <a:gd name="T17" fmla="*/ 25 h 531"/>
                <a:gd name="T18" fmla="*/ 388 w 491"/>
                <a:gd name="T19" fmla="*/ 43 h 531"/>
                <a:gd name="T20" fmla="*/ 425 w 491"/>
                <a:gd name="T21" fmla="*/ 74 h 531"/>
                <a:gd name="T22" fmla="*/ 453 w 491"/>
                <a:gd name="T23" fmla="*/ 114 h 531"/>
                <a:gd name="T24" fmla="*/ 468 w 491"/>
                <a:gd name="T25" fmla="*/ 144 h 531"/>
                <a:gd name="T26" fmla="*/ 484 w 491"/>
                <a:gd name="T27" fmla="*/ 193 h 531"/>
                <a:gd name="T28" fmla="*/ 490 w 491"/>
                <a:gd name="T29" fmla="*/ 247 h 531"/>
                <a:gd name="T30" fmla="*/ 490 w 491"/>
                <a:gd name="T31" fmla="*/ 285 h 531"/>
                <a:gd name="T32" fmla="*/ 484 w 491"/>
                <a:gd name="T33" fmla="*/ 340 h 531"/>
                <a:gd name="T34" fmla="*/ 467 w 491"/>
                <a:gd name="T35" fmla="*/ 390 h 531"/>
                <a:gd name="T36" fmla="*/ 452 w 491"/>
                <a:gd name="T37" fmla="*/ 421 h 531"/>
                <a:gd name="T38" fmla="*/ 421 w 491"/>
                <a:gd name="T39" fmla="*/ 461 h 531"/>
                <a:gd name="T40" fmla="*/ 384 w 491"/>
                <a:gd name="T41" fmla="*/ 491 h 531"/>
                <a:gd name="T42" fmla="*/ 356 w 491"/>
                <a:gd name="T43" fmla="*/ 507 h 531"/>
                <a:gd name="T44" fmla="*/ 311 w 491"/>
                <a:gd name="T45" fmla="*/ 523 h 531"/>
                <a:gd name="T46" fmla="*/ 262 w 491"/>
                <a:gd name="T47" fmla="*/ 530 h 531"/>
                <a:gd name="T48" fmla="*/ 228 w 491"/>
                <a:gd name="T49" fmla="*/ 530 h 531"/>
                <a:gd name="T50" fmla="*/ 177 w 491"/>
                <a:gd name="T51" fmla="*/ 522 h 531"/>
                <a:gd name="T52" fmla="*/ 131 w 491"/>
                <a:gd name="T53" fmla="*/ 504 h 531"/>
                <a:gd name="T54" fmla="*/ 102 w 491"/>
                <a:gd name="T55" fmla="*/ 486 h 531"/>
                <a:gd name="T56" fmla="*/ 67 w 491"/>
                <a:gd name="T57" fmla="*/ 454 h 531"/>
                <a:gd name="T58" fmla="*/ 37 w 491"/>
                <a:gd name="T59" fmla="*/ 414 h 531"/>
                <a:gd name="T60" fmla="*/ 23 w 491"/>
                <a:gd name="T61" fmla="*/ 385 h 531"/>
                <a:gd name="T62" fmla="*/ 8 w 491"/>
                <a:gd name="T63" fmla="*/ 338 h 531"/>
                <a:gd name="T64" fmla="*/ 1 w 491"/>
                <a:gd name="T65" fmla="*/ 289 h 531"/>
                <a:gd name="T66" fmla="*/ 71 w 491"/>
                <a:gd name="T67" fmla="*/ 274 h 531"/>
                <a:gd name="T68" fmla="*/ 74 w 491"/>
                <a:gd name="T69" fmla="*/ 317 h 531"/>
                <a:gd name="T70" fmla="*/ 90 w 491"/>
                <a:gd name="T71" fmla="*/ 373 h 531"/>
                <a:gd name="T72" fmla="*/ 120 w 491"/>
                <a:gd name="T73" fmla="*/ 420 h 531"/>
                <a:gd name="T74" fmla="*/ 147 w 491"/>
                <a:gd name="T75" fmla="*/ 443 h 531"/>
                <a:gd name="T76" fmla="*/ 192 w 491"/>
                <a:gd name="T77" fmla="*/ 466 h 531"/>
                <a:gd name="T78" fmla="*/ 246 w 491"/>
                <a:gd name="T79" fmla="*/ 472 h 531"/>
                <a:gd name="T80" fmla="*/ 282 w 491"/>
                <a:gd name="T81" fmla="*/ 470 h 531"/>
                <a:gd name="T82" fmla="*/ 330 w 491"/>
                <a:gd name="T83" fmla="*/ 452 h 531"/>
                <a:gd name="T84" fmla="*/ 371 w 491"/>
                <a:gd name="T85" fmla="*/ 418 h 531"/>
                <a:gd name="T86" fmla="*/ 393 w 491"/>
                <a:gd name="T87" fmla="*/ 389 h 531"/>
                <a:gd name="T88" fmla="*/ 415 w 491"/>
                <a:gd name="T89" fmla="*/ 334 h 531"/>
                <a:gd name="T90" fmla="*/ 421 w 491"/>
                <a:gd name="T91" fmla="*/ 266 h 531"/>
                <a:gd name="T92" fmla="*/ 416 w 491"/>
                <a:gd name="T93" fmla="*/ 207 h 531"/>
                <a:gd name="T94" fmla="*/ 400 w 491"/>
                <a:gd name="T95" fmla="*/ 156 h 531"/>
                <a:gd name="T96" fmla="*/ 388 w 491"/>
                <a:gd name="T97" fmla="*/ 134 h 531"/>
                <a:gd name="T98" fmla="*/ 366 w 491"/>
                <a:gd name="T99" fmla="*/ 106 h 531"/>
                <a:gd name="T100" fmla="*/ 338 w 491"/>
                <a:gd name="T101" fmla="*/ 84 h 531"/>
                <a:gd name="T102" fmla="*/ 317 w 491"/>
                <a:gd name="T103" fmla="*/ 73 h 531"/>
                <a:gd name="T104" fmla="*/ 283 w 491"/>
                <a:gd name="T105" fmla="*/ 62 h 531"/>
                <a:gd name="T106" fmla="*/ 247 w 491"/>
                <a:gd name="T107" fmla="*/ 58 h 531"/>
                <a:gd name="T108" fmla="*/ 211 w 491"/>
                <a:gd name="T109" fmla="*/ 61 h 531"/>
                <a:gd name="T110" fmla="*/ 164 w 491"/>
                <a:gd name="T111" fmla="*/ 78 h 531"/>
                <a:gd name="T112" fmla="*/ 123 w 491"/>
                <a:gd name="T113" fmla="*/ 107 h 531"/>
                <a:gd name="T114" fmla="*/ 100 w 491"/>
                <a:gd name="T115" fmla="*/ 137 h 531"/>
                <a:gd name="T116" fmla="*/ 78 w 491"/>
                <a:gd name="T117" fmla="*/ 195 h 531"/>
                <a:gd name="T118" fmla="*/ 71 w 491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1" h="531">
                  <a:moveTo>
                    <a:pt x="0" y="272"/>
                  </a:moveTo>
                  <a:lnTo>
                    <a:pt x="0" y="272"/>
                  </a:lnTo>
                  <a:lnTo>
                    <a:pt x="1" y="242"/>
                  </a:lnTo>
                  <a:lnTo>
                    <a:pt x="5" y="212"/>
                  </a:lnTo>
                  <a:lnTo>
                    <a:pt x="10" y="184"/>
                  </a:lnTo>
                  <a:lnTo>
                    <a:pt x="18" y="158"/>
                  </a:lnTo>
                  <a:lnTo>
                    <a:pt x="27" y="134"/>
                  </a:lnTo>
                  <a:lnTo>
                    <a:pt x="40" y="111"/>
                  </a:lnTo>
                  <a:lnTo>
                    <a:pt x="53" y="90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7" y="55"/>
                  </a:lnTo>
                  <a:lnTo>
                    <a:pt x="106" y="41"/>
                  </a:lnTo>
                  <a:lnTo>
                    <a:pt x="127" y="28"/>
                  </a:lnTo>
                  <a:lnTo>
                    <a:pt x="147" y="17"/>
                  </a:lnTo>
                  <a:lnTo>
                    <a:pt x="170" y="10"/>
                  </a:lnTo>
                  <a:lnTo>
                    <a:pt x="195" y="5"/>
                  </a:lnTo>
                  <a:lnTo>
                    <a:pt x="220" y="1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80" y="2"/>
                  </a:lnTo>
                  <a:lnTo>
                    <a:pt x="297" y="5"/>
                  </a:lnTo>
                  <a:lnTo>
                    <a:pt x="314" y="9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60" y="25"/>
                  </a:lnTo>
                  <a:lnTo>
                    <a:pt x="374" y="34"/>
                  </a:lnTo>
                  <a:lnTo>
                    <a:pt x="374" y="34"/>
                  </a:lnTo>
                  <a:lnTo>
                    <a:pt x="388" y="43"/>
                  </a:lnTo>
                  <a:lnTo>
                    <a:pt x="400" y="52"/>
                  </a:lnTo>
                  <a:lnTo>
                    <a:pt x="413" y="62"/>
                  </a:lnTo>
                  <a:lnTo>
                    <a:pt x="425" y="74"/>
                  </a:lnTo>
                  <a:lnTo>
                    <a:pt x="435" y="87"/>
                  </a:lnTo>
                  <a:lnTo>
                    <a:pt x="444" y="99"/>
                  </a:lnTo>
                  <a:lnTo>
                    <a:pt x="453" y="114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8" y="144"/>
                  </a:lnTo>
                  <a:lnTo>
                    <a:pt x="475" y="160"/>
                  </a:lnTo>
                  <a:lnTo>
                    <a:pt x="480" y="176"/>
                  </a:lnTo>
                  <a:lnTo>
                    <a:pt x="484" y="193"/>
                  </a:lnTo>
                  <a:lnTo>
                    <a:pt x="486" y="211"/>
                  </a:lnTo>
                  <a:lnTo>
                    <a:pt x="489" y="229"/>
                  </a:lnTo>
                  <a:lnTo>
                    <a:pt x="490" y="247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0" y="285"/>
                  </a:lnTo>
                  <a:lnTo>
                    <a:pt x="489" y="304"/>
                  </a:lnTo>
                  <a:lnTo>
                    <a:pt x="486" y="322"/>
                  </a:lnTo>
                  <a:lnTo>
                    <a:pt x="484" y="340"/>
                  </a:lnTo>
                  <a:lnTo>
                    <a:pt x="478" y="357"/>
                  </a:lnTo>
                  <a:lnTo>
                    <a:pt x="473" y="373"/>
                  </a:lnTo>
                  <a:lnTo>
                    <a:pt x="467" y="390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21"/>
                  </a:lnTo>
                  <a:lnTo>
                    <a:pt x="443" y="435"/>
                  </a:lnTo>
                  <a:lnTo>
                    <a:pt x="432" y="448"/>
                  </a:lnTo>
                  <a:lnTo>
                    <a:pt x="421" y="461"/>
                  </a:lnTo>
                  <a:lnTo>
                    <a:pt x="409" y="471"/>
                  </a:lnTo>
                  <a:lnTo>
                    <a:pt x="398" y="481"/>
                  </a:lnTo>
                  <a:lnTo>
                    <a:pt x="384" y="491"/>
                  </a:lnTo>
                  <a:lnTo>
                    <a:pt x="370" y="499"/>
                  </a:lnTo>
                  <a:lnTo>
                    <a:pt x="370" y="499"/>
                  </a:lnTo>
                  <a:lnTo>
                    <a:pt x="356" y="507"/>
                  </a:lnTo>
                  <a:lnTo>
                    <a:pt x="340" y="513"/>
                  </a:lnTo>
                  <a:lnTo>
                    <a:pt x="326" y="518"/>
                  </a:lnTo>
                  <a:lnTo>
                    <a:pt x="311" y="523"/>
                  </a:lnTo>
                  <a:lnTo>
                    <a:pt x="294" y="526"/>
                  </a:lnTo>
                  <a:lnTo>
                    <a:pt x="279" y="528"/>
                  </a:lnTo>
                  <a:lnTo>
                    <a:pt x="262" y="530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28" y="530"/>
                  </a:lnTo>
                  <a:lnTo>
                    <a:pt x="211" y="528"/>
                  </a:lnTo>
                  <a:lnTo>
                    <a:pt x="193" y="526"/>
                  </a:lnTo>
                  <a:lnTo>
                    <a:pt x="177" y="522"/>
                  </a:lnTo>
                  <a:lnTo>
                    <a:pt x="161" y="517"/>
                  </a:lnTo>
                  <a:lnTo>
                    <a:pt x="146" y="511"/>
                  </a:lnTo>
                  <a:lnTo>
                    <a:pt x="131" y="504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02" y="486"/>
                  </a:lnTo>
                  <a:lnTo>
                    <a:pt x="90" y="477"/>
                  </a:lnTo>
                  <a:lnTo>
                    <a:pt x="78" y="466"/>
                  </a:lnTo>
                  <a:lnTo>
                    <a:pt x="67" y="454"/>
                  </a:lnTo>
                  <a:lnTo>
                    <a:pt x="56" y="443"/>
                  </a:lnTo>
                  <a:lnTo>
                    <a:pt x="46" y="429"/>
                  </a:lnTo>
                  <a:lnTo>
                    <a:pt x="37" y="414"/>
                  </a:lnTo>
                  <a:lnTo>
                    <a:pt x="30" y="400"/>
                  </a:lnTo>
                  <a:lnTo>
                    <a:pt x="30" y="400"/>
                  </a:lnTo>
                  <a:lnTo>
                    <a:pt x="23" y="385"/>
                  </a:lnTo>
                  <a:lnTo>
                    <a:pt x="17" y="370"/>
                  </a:lnTo>
                  <a:lnTo>
                    <a:pt x="12" y="354"/>
                  </a:lnTo>
                  <a:lnTo>
                    <a:pt x="8" y="338"/>
                  </a:lnTo>
                  <a:lnTo>
                    <a:pt x="5" y="322"/>
                  </a:lnTo>
                  <a:lnTo>
                    <a:pt x="3" y="306"/>
                  </a:lnTo>
                  <a:lnTo>
                    <a:pt x="1" y="289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71" y="274"/>
                  </a:moveTo>
                  <a:lnTo>
                    <a:pt x="71" y="274"/>
                  </a:lnTo>
                  <a:lnTo>
                    <a:pt x="72" y="295"/>
                  </a:lnTo>
                  <a:lnTo>
                    <a:pt x="74" y="317"/>
                  </a:lnTo>
                  <a:lnTo>
                    <a:pt x="78" y="338"/>
                  </a:lnTo>
                  <a:lnTo>
                    <a:pt x="83" y="356"/>
                  </a:lnTo>
                  <a:lnTo>
                    <a:pt x="90" y="373"/>
                  </a:lnTo>
                  <a:lnTo>
                    <a:pt x="99" y="390"/>
                  </a:lnTo>
                  <a:lnTo>
                    <a:pt x="109" y="406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33" y="432"/>
                  </a:lnTo>
                  <a:lnTo>
                    <a:pt x="147" y="443"/>
                  </a:lnTo>
                  <a:lnTo>
                    <a:pt x="161" y="452"/>
                  </a:lnTo>
                  <a:lnTo>
                    <a:pt x="177" y="459"/>
                  </a:lnTo>
                  <a:lnTo>
                    <a:pt x="192" y="466"/>
                  </a:lnTo>
                  <a:lnTo>
                    <a:pt x="210" y="470"/>
                  </a:lnTo>
                  <a:lnTo>
                    <a:pt x="227" y="472"/>
                  </a:lnTo>
                  <a:lnTo>
                    <a:pt x="246" y="472"/>
                  </a:lnTo>
                  <a:lnTo>
                    <a:pt x="246" y="472"/>
                  </a:lnTo>
                  <a:lnTo>
                    <a:pt x="264" y="472"/>
                  </a:lnTo>
                  <a:lnTo>
                    <a:pt x="282" y="470"/>
                  </a:lnTo>
                  <a:lnTo>
                    <a:pt x="299" y="466"/>
                  </a:lnTo>
                  <a:lnTo>
                    <a:pt x="315" y="459"/>
                  </a:lnTo>
                  <a:lnTo>
                    <a:pt x="330" y="452"/>
                  </a:lnTo>
                  <a:lnTo>
                    <a:pt x="345" y="443"/>
                  </a:lnTo>
                  <a:lnTo>
                    <a:pt x="358" y="431"/>
                  </a:lnTo>
                  <a:lnTo>
                    <a:pt x="371" y="418"/>
                  </a:lnTo>
                  <a:lnTo>
                    <a:pt x="371" y="418"/>
                  </a:lnTo>
                  <a:lnTo>
                    <a:pt x="383" y="404"/>
                  </a:lnTo>
                  <a:lnTo>
                    <a:pt x="393" y="389"/>
                  </a:lnTo>
                  <a:lnTo>
                    <a:pt x="402" y="372"/>
                  </a:lnTo>
                  <a:lnTo>
                    <a:pt x="408" y="353"/>
                  </a:lnTo>
                  <a:lnTo>
                    <a:pt x="415" y="334"/>
                  </a:lnTo>
                  <a:lnTo>
                    <a:pt x="418" y="312"/>
                  </a:lnTo>
                  <a:lnTo>
                    <a:pt x="420" y="290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0" y="235"/>
                  </a:lnTo>
                  <a:lnTo>
                    <a:pt x="416" y="207"/>
                  </a:lnTo>
                  <a:lnTo>
                    <a:pt x="409" y="180"/>
                  </a:lnTo>
                  <a:lnTo>
                    <a:pt x="404" y="169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394" y="146"/>
                  </a:lnTo>
                  <a:lnTo>
                    <a:pt x="388" y="134"/>
                  </a:lnTo>
                  <a:lnTo>
                    <a:pt x="381" y="124"/>
                  </a:lnTo>
                  <a:lnTo>
                    <a:pt x="374" y="115"/>
                  </a:lnTo>
                  <a:lnTo>
                    <a:pt x="366" y="106"/>
                  </a:lnTo>
                  <a:lnTo>
                    <a:pt x="357" y="98"/>
                  </a:lnTo>
                  <a:lnTo>
                    <a:pt x="348" y="90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28" y="78"/>
                  </a:lnTo>
                  <a:lnTo>
                    <a:pt x="317" y="73"/>
                  </a:lnTo>
                  <a:lnTo>
                    <a:pt x="306" y="69"/>
                  </a:lnTo>
                  <a:lnTo>
                    <a:pt x="294" y="65"/>
                  </a:lnTo>
                  <a:lnTo>
                    <a:pt x="283" y="62"/>
                  </a:lnTo>
                  <a:lnTo>
                    <a:pt x="271" y="60"/>
                  </a:lnTo>
                  <a:lnTo>
                    <a:pt x="259" y="58"/>
                  </a:lnTo>
                  <a:lnTo>
                    <a:pt x="247" y="58"/>
                  </a:lnTo>
                  <a:lnTo>
                    <a:pt x="247" y="58"/>
                  </a:lnTo>
                  <a:lnTo>
                    <a:pt x="229" y="58"/>
                  </a:lnTo>
                  <a:lnTo>
                    <a:pt x="211" y="61"/>
                  </a:lnTo>
                  <a:lnTo>
                    <a:pt x="196" y="65"/>
                  </a:lnTo>
                  <a:lnTo>
                    <a:pt x="179" y="70"/>
                  </a:lnTo>
                  <a:lnTo>
                    <a:pt x="164" y="78"/>
                  </a:lnTo>
                  <a:lnTo>
                    <a:pt x="150" y="85"/>
                  </a:lnTo>
                  <a:lnTo>
                    <a:pt x="136" y="96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10" y="121"/>
                  </a:lnTo>
                  <a:lnTo>
                    <a:pt x="100" y="137"/>
                  </a:lnTo>
                  <a:lnTo>
                    <a:pt x="91" y="155"/>
                  </a:lnTo>
                  <a:lnTo>
                    <a:pt x="83" y="174"/>
                  </a:lnTo>
                  <a:lnTo>
                    <a:pt x="78" y="195"/>
                  </a:lnTo>
                  <a:lnTo>
                    <a:pt x="74" y="220"/>
                  </a:lnTo>
                  <a:lnTo>
                    <a:pt x="72" y="245"/>
                  </a:lnTo>
                  <a:lnTo>
                    <a:pt x="71" y="274"/>
                  </a:lnTo>
                  <a:lnTo>
                    <a:pt x="7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3" name="Freeform 609"/>
            <p:cNvSpPr>
              <a:spLocks/>
            </p:cNvSpPr>
            <p:nvPr/>
          </p:nvSpPr>
          <p:spPr bwMode="auto">
            <a:xfrm>
              <a:off x="5459413" y="2416176"/>
              <a:ext cx="320675" cy="414338"/>
            </a:xfrm>
            <a:custGeom>
              <a:avLst/>
              <a:gdLst>
                <a:gd name="T0" fmla="*/ 403 w 403"/>
                <a:gd name="T1" fmla="*/ 0 h 522"/>
                <a:gd name="T2" fmla="*/ 403 w 403"/>
                <a:gd name="T3" fmla="*/ 297 h 522"/>
                <a:gd name="T4" fmla="*/ 398 w 403"/>
                <a:gd name="T5" fmla="*/ 366 h 522"/>
                <a:gd name="T6" fmla="*/ 389 w 403"/>
                <a:gd name="T7" fmla="*/ 407 h 522"/>
                <a:gd name="T8" fmla="*/ 385 w 403"/>
                <a:gd name="T9" fmla="*/ 420 h 522"/>
                <a:gd name="T10" fmla="*/ 375 w 403"/>
                <a:gd name="T11" fmla="*/ 441 h 522"/>
                <a:gd name="T12" fmla="*/ 361 w 403"/>
                <a:gd name="T13" fmla="*/ 461 h 522"/>
                <a:gd name="T14" fmla="*/ 343 w 403"/>
                <a:gd name="T15" fmla="*/ 478 h 522"/>
                <a:gd name="T16" fmla="*/ 323 w 403"/>
                <a:gd name="T17" fmla="*/ 494 h 522"/>
                <a:gd name="T18" fmla="*/ 311 w 403"/>
                <a:gd name="T19" fmla="*/ 500 h 522"/>
                <a:gd name="T20" fmla="*/ 284 w 403"/>
                <a:gd name="T21" fmla="*/ 510 h 522"/>
                <a:gd name="T22" fmla="*/ 255 w 403"/>
                <a:gd name="T23" fmla="*/ 518 h 522"/>
                <a:gd name="T24" fmla="*/ 220 w 403"/>
                <a:gd name="T25" fmla="*/ 522 h 522"/>
                <a:gd name="T26" fmla="*/ 202 w 403"/>
                <a:gd name="T27" fmla="*/ 522 h 522"/>
                <a:gd name="T28" fmla="*/ 168 w 403"/>
                <a:gd name="T29" fmla="*/ 521 h 522"/>
                <a:gd name="T30" fmla="*/ 137 w 403"/>
                <a:gd name="T31" fmla="*/ 516 h 522"/>
                <a:gd name="T32" fmla="*/ 109 w 403"/>
                <a:gd name="T33" fmla="*/ 508 h 522"/>
                <a:gd name="T34" fmla="*/ 85 w 403"/>
                <a:gd name="T35" fmla="*/ 496 h 522"/>
                <a:gd name="T36" fmla="*/ 73 w 403"/>
                <a:gd name="T37" fmla="*/ 490 h 522"/>
                <a:gd name="T38" fmla="*/ 54 w 403"/>
                <a:gd name="T39" fmla="*/ 475 h 522"/>
                <a:gd name="T40" fmla="*/ 38 w 403"/>
                <a:gd name="T41" fmla="*/ 457 h 522"/>
                <a:gd name="T42" fmla="*/ 25 w 403"/>
                <a:gd name="T43" fmla="*/ 436 h 522"/>
                <a:gd name="T44" fmla="*/ 20 w 403"/>
                <a:gd name="T45" fmla="*/ 425 h 522"/>
                <a:gd name="T46" fmla="*/ 11 w 403"/>
                <a:gd name="T47" fmla="*/ 399 h 522"/>
                <a:gd name="T48" fmla="*/ 4 w 403"/>
                <a:gd name="T49" fmla="*/ 370 h 522"/>
                <a:gd name="T50" fmla="*/ 0 w 403"/>
                <a:gd name="T51" fmla="*/ 297 h 522"/>
                <a:gd name="T52" fmla="*/ 68 w 403"/>
                <a:gd name="T53" fmla="*/ 0 h 522"/>
                <a:gd name="T54" fmla="*/ 68 w 403"/>
                <a:gd name="T55" fmla="*/ 295 h 522"/>
                <a:gd name="T56" fmla="*/ 71 w 403"/>
                <a:gd name="T57" fmla="*/ 354 h 522"/>
                <a:gd name="T58" fmla="*/ 80 w 403"/>
                <a:gd name="T59" fmla="*/ 394 h 522"/>
                <a:gd name="T60" fmla="*/ 87 w 403"/>
                <a:gd name="T61" fmla="*/ 409 h 522"/>
                <a:gd name="T62" fmla="*/ 109 w 403"/>
                <a:gd name="T63" fmla="*/ 434 h 522"/>
                <a:gd name="T64" fmla="*/ 123 w 403"/>
                <a:gd name="T65" fmla="*/ 444 h 522"/>
                <a:gd name="T66" fmla="*/ 156 w 403"/>
                <a:gd name="T67" fmla="*/ 457 h 522"/>
                <a:gd name="T68" fmla="*/ 197 w 403"/>
                <a:gd name="T69" fmla="*/ 461 h 522"/>
                <a:gd name="T70" fmla="*/ 215 w 403"/>
                <a:gd name="T71" fmla="*/ 461 h 522"/>
                <a:gd name="T72" fmla="*/ 247 w 403"/>
                <a:gd name="T73" fmla="*/ 455 h 522"/>
                <a:gd name="T74" fmla="*/ 274 w 403"/>
                <a:gd name="T75" fmla="*/ 448 h 522"/>
                <a:gd name="T76" fmla="*/ 295 w 403"/>
                <a:gd name="T77" fmla="*/ 435 h 522"/>
                <a:gd name="T78" fmla="*/ 304 w 403"/>
                <a:gd name="T79" fmla="*/ 426 h 522"/>
                <a:gd name="T80" fmla="*/ 318 w 403"/>
                <a:gd name="T81" fmla="*/ 405 h 522"/>
                <a:gd name="T82" fmla="*/ 328 w 403"/>
                <a:gd name="T83" fmla="*/ 377 h 522"/>
                <a:gd name="T84" fmla="*/ 333 w 403"/>
                <a:gd name="T85" fmla="*/ 340 h 522"/>
                <a:gd name="T86" fmla="*/ 335 w 403"/>
                <a:gd name="T87" fmla="*/ 29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3" h="522">
                  <a:moveTo>
                    <a:pt x="335" y="0"/>
                  </a:moveTo>
                  <a:lnTo>
                    <a:pt x="403" y="0"/>
                  </a:lnTo>
                  <a:lnTo>
                    <a:pt x="403" y="297"/>
                  </a:lnTo>
                  <a:lnTo>
                    <a:pt x="403" y="297"/>
                  </a:lnTo>
                  <a:lnTo>
                    <a:pt x="402" y="332"/>
                  </a:lnTo>
                  <a:lnTo>
                    <a:pt x="398" y="366"/>
                  </a:lnTo>
                  <a:lnTo>
                    <a:pt x="393" y="394"/>
                  </a:lnTo>
                  <a:lnTo>
                    <a:pt x="389" y="407"/>
                  </a:lnTo>
                  <a:lnTo>
                    <a:pt x="385" y="420"/>
                  </a:lnTo>
                  <a:lnTo>
                    <a:pt x="385" y="420"/>
                  </a:lnTo>
                  <a:lnTo>
                    <a:pt x="380" y="430"/>
                  </a:lnTo>
                  <a:lnTo>
                    <a:pt x="375" y="441"/>
                  </a:lnTo>
                  <a:lnTo>
                    <a:pt x="369" y="452"/>
                  </a:lnTo>
                  <a:lnTo>
                    <a:pt x="361" y="461"/>
                  </a:lnTo>
                  <a:lnTo>
                    <a:pt x="353" y="469"/>
                  </a:lnTo>
                  <a:lnTo>
                    <a:pt x="343" y="478"/>
                  </a:lnTo>
                  <a:lnTo>
                    <a:pt x="333" y="486"/>
                  </a:lnTo>
                  <a:lnTo>
                    <a:pt x="323" y="494"/>
                  </a:lnTo>
                  <a:lnTo>
                    <a:pt x="323" y="494"/>
                  </a:lnTo>
                  <a:lnTo>
                    <a:pt x="311" y="500"/>
                  </a:lnTo>
                  <a:lnTo>
                    <a:pt x="298" y="505"/>
                  </a:lnTo>
                  <a:lnTo>
                    <a:pt x="284" y="510"/>
                  </a:lnTo>
                  <a:lnTo>
                    <a:pt x="270" y="514"/>
                  </a:lnTo>
                  <a:lnTo>
                    <a:pt x="255" y="518"/>
                  </a:lnTo>
                  <a:lnTo>
                    <a:pt x="238" y="519"/>
                  </a:lnTo>
                  <a:lnTo>
                    <a:pt x="220" y="522"/>
                  </a:lnTo>
                  <a:lnTo>
                    <a:pt x="202" y="522"/>
                  </a:lnTo>
                  <a:lnTo>
                    <a:pt x="202" y="522"/>
                  </a:lnTo>
                  <a:lnTo>
                    <a:pt x="185" y="522"/>
                  </a:lnTo>
                  <a:lnTo>
                    <a:pt x="168" y="521"/>
                  </a:lnTo>
                  <a:lnTo>
                    <a:pt x="153" y="518"/>
                  </a:lnTo>
                  <a:lnTo>
                    <a:pt x="137" y="516"/>
                  </a:lnTo>
                  <a:lnTo>
                    <a:pt x="123" y="512"/>
                  </a:lnTo>
                  <a:lnTo>
                    <a:pt x="109" y="508"/>
                  </a:lnTo>
                  <a:lnTo>
                    <a:pt x="96" y="503"/>
                  </a:lnTo>
                  <a:lnTo>
                    <a:pt x="85" y="496"/>
                  </a:lnTo>
                  <a:lnTo>
                    <a:pt x="85" y="496"/>
                  </a:lnTo>
                  <a:lnTo>
                    <a:pt x="73" y="490"/>
                  </a:lnTo>
                  <a:lnTo>
                    <a:pt x="63" y="484"/>
                  </a:lnTo>
                  <a:lnTo>
                    <a:pt x="54" y="475"/>
                  </a:lnTo>
                  <a:lnTo>
                    <a:pt x="45" y="467"/>
                  </a:lnTo>
                  <a:lnTo>
                    <a:pt x="38" y="457"/>
                  </a:lnTo>
                  <a:lnTo>
                    <a:pt x="31" y="448"/>
                  </a:lnTo>
                  <a:lnTo>
                    <a:pt x="25" y="436"/>
                  </a:lnTo>
                  <a:lnTo>
                    <a:pt x="20" y="425"/>
                  </a:lnTo>
                  <a:lnTo>
                    <a:pt x="20" y="425"/>
                  </a:lnTo>
                  <a:lnTo>
                    <a:pt x="15" y="413"/>
                  </a:lnTo>
                  <a:lnTo>
                    <a:pt x="11" y="399"/>
                  </a:lnTo>
                  <a:lnTo>
                    <a:pt x="8" y="385"/>
                  </a:lnTo>
                  <a:lnTo>
                    <a:pt x="4" y="370"/>
                  </a:lnTo>
                  <a:lnTo>
                    <a:pt x="2" y="335"/>
                  </a:lnTo>
                  <a:lnTo>
                    <a:pt x="0" y="297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8" y="327"/>
                  </a:lnTo>
                  <a:lnTo>
                    <a:pt x="71" y="354"/>
                  </a:lnTo>
                  <a:lnTo>
                    <a:pt x="75" y="376"/>
                  </a:lnTo>
                  <a:lnTo>
                    <a:pt x="80" y="394"/>
                  </a:lnTo>
                  <a:lnTo>
                    <a:pt x="80" y="394"/>
                  </a:lnTo>
                  <a:lnTo>
                    <a:pt x="87" y="409"/>
                  </a:lnTo>
                  <a:lnTo>
                    <a:pt x="98" y="422"/>
                  </a:lnTo>
                  <a:lnTo>
                    <a:pt x="109" y="434"/>
                  </a:lnTo>
                  <a:lnTo>
                    <a:pt x="123" y="444"/>
                  </a:lnTo>
                  <a:lnTo>
                    <a:pt x="123" y="444"/>
                  </a:lnTo>
                  <a:lnTo>
                    <a:pt x="139" y="450"/>
                  </a:lnTo>
                  <a:lnTo>
                    <a:pt x="156" y="457"/>
                  </a:lnTo>
                  <a:lnTo>
                    <a:pt x="176" y="459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215" y="461"/>
                  </a:lnTo>
                  <a:lnTo>
                    <a:pt x="232" y="458"/>
                  </a:lnTo>
                  <a:lnTo>
                    <a:pt x="247" y="455"/>
                  </a:lnTo>
                  <a:lnTo>
                    <a:pt x="261" y="452"/>
                  </a:lnTo>
                  <a:lnTo>
                    <a:pt x="274" y="448"/>
                  </a:lnTo>
                  <a:lnTo>
                    <a:pt x="284" y="441"/>
                  </a:lnTo>
                  <a:lnTo>
                    <a:pt x="295" y="435"/>
                  </a:lnTo>
                  <a:lnTo>
                    <a:pt x="304" y="426"/>
                  </a:lnTo>
                  <a:lnTo>
                    <a:pt x="304" y="426"/>
                  </a:lnTo>
                  <a:lnTo>
                    <a:pt x="311" y="417"/>
                  </a:lnTo>
                  <a:lnTo>
                    <a:pt x="318" y="405"/>
                  </a:lnTo>
                  <a:lnTo>
                    <a:pt x="323" y="393"/>
                  </a:lnTo>
                  <a:lnTo>
                    <a:pt x="328" y="377"/>
                  </a:lnTo>
                  <a:lnTo>
                    <a:pt x="330" y="359"/>
                  </a:lnTo>
                  <a:lnTo>
                    <a:pt x="333" y="340"/>
                  </a:lnTo>
                  <a:lnTo>
                    <a:pt x="334" y="320"/>
                  </a:lnTo>
                  <a:lnTo>
                    <a:pt x="335" y="29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4" name="Freeform 610"/>
            <p:cNvSpPr>
              <a:spLocks noEditPoints="1"/>
            </p:cNvSpPr>
            <p:nvPr/>
          </p:nvSpPr>
          <p:spPr bwMode="auto">
            <a:xfrm>
              <a:off x="5859463" y="2416176"/>
              <a:ext cx="311150" cy="407988"/>
            </a:xfrm>
            <a:custGeom>
              <a:avLst/>
              <a:gdLst>
                <a:gd name="T0" fmla="*/ 0 w 392"/>
                <a:gd name="T1" fmla="*/ 0 h 513"/>
                <a:gd name="T2" fmla="*/ 193 w 392"/>
                <a:gd name="T3" fmla="*/ 0 h 513"/>
                <a:gd name="T4" fmla="*/ 256 w 392"/>
                <a:gd name="T5" fmla="*/ 2 h 513"/>
                <a:gd name="T6" fmla="*/ 271 w 392"/>
                <a:gd name="T7" fmla="*/ 5 h 513"/>
                <a:gd name="T8" fmla="*/ 306 w 392"/>
                <a:gd name="T9" fmla="*/ 14 h 513"/>
                <a:gd name="T10" fmla="*/ 334 w 392"/>
                <a:gd name="T11" fmla="*/ 29 h 513"/>
                <a:gd name="T12" fmla="*/ 347 w 392"/>
                <a:gd name="T13" fmla="*/ 38 h 513"/>
                <a:gd name="T14" fmla="*/ 367 w 392"/>
                <a:gd name="T15" fmla="*/ 64 h 513"/>
                <a:gd name="T16" fmla="*/ 376 w 392"/>
                <a:gd name="T17" fmla="*/ 78 h 513"/>
                <a:gd name="T18" fmla="*/ 388 w 392"/>
                <a:gd name="T19" fmla="*/ 112 h 513"/>
                <a:gd name="T20" fmla="*/ 392 w 392"/>
                <a:gd name="T21" fmla="*/ 148 h 513"/>
                <a:gd name="T22" fmla="*/ 390 w 392"/>
                <a:gd name="T23" fmla="*/ 165 h 513"/>
                <a:gd name="T24" fmla="*/ 385 w 392"/>
                <a:gd name="T25" fmla="*/ 194 h 513"/>
                <a:gd name="T26" fmla="*/ 375 w 392"/>
                <a:gd name="T27" fmla="*/ 222 h 513"/>
                <a:gd name="T28" fmla="*/ 360 w 392"/>
                <a:gd name="T29" fmla="*/ 248 h 513"/>
                <a:gd name="T30" fmla="*/ 349 w 392"/>
                <a:gd name="T31" fmla="*/ 259 h 513"/>
                <a:gd name="T32" fmla="*/ 325 w 392"/>
                <a:gd name="T33" fmla="*/ 279 h 513"/>
                <a:gd name="T34" fmla="*/ 292 w 392"/>
                <a:gd name="T35" fmla="*/ 293 h 513"/>
                <a:gd name="T36" fmla="*/ 250 w 392"/>
                <a:gd name="T37" fmla="*/ 302 h 513"/>
                <a:gd name="T38" fmla="*/ 200 w 392"/>
                <a:gd name="T39" fmla="*/ 304 h 513"/>
                <a:gd name="T40" fmla="*/ 68 w 392"/>
                <a:gd name="T41" fmla="*/ 513 h 513"/>
                <a:gd name="T42" fmla="*/ 68 w 392"/>
                <a:gd name="T43" fmla="*/ 244 h 513"/>
                <a:gd name="T44" fmla="*/ 200 w 392"/>
                <a:gd name="T45" fmla="*/ 244 h 513"/>
                <a:gd name="T46" fmla="*/ 231 w 392"/>
                <a:gd name="T47" fmla="*/ 243 h 513"/>
                <a:gd name="T48" fmla="*/ 256 w 392"/>
                <a:gd name="T49" fmla="*/ 238 h 513"/>
                <a:gd name="T50" fmla="*/ 278 w 392"/>
                <a:gd name="T51" fmla="*/ 230 h 513"/>
                <a:gd name="T52" fmla="*/ 293 w 392"/>
                <a:gd name="T53" fmla="*/ 220 h 513"/>
                <a:gd name="T54" fmla="*/ 301 w 392"/>
                <a:gd name="T55" fmla="*/ 213 h 513"/>
                <a:gd name="T56" fmla="*/ 311 w 392"/>
                <a:gd name="T57" fmla="*/ 198 h 513"/>
                <a:gd name="T58" fmla="*/ 317 w 392"/>
                <a:gd name="T59" fmla="*/ 181 h 513"/>
                <a:gd name="T60" fmla="*/ 321 w 392"/>
                <a:gd name="T61" fmla="*/ 161 h 513"/>
                <a:gd name="T62" fmla="*/ 321 w 392"/>
                <a:gd name="T63" fmla="*/ 151 h 513"/>
                <a:gd name="T64" fmla="*/ 317 w 392"/>
                <a:gd name="T65" fmla="*/ 120 h 513"/>
                <a:gd name="T66" fmla="*/ 305 w 392"/>
                <a:gd name="T67" fmla="*/ 96 h 513"/>
                <a:gd name="T68" fmla="*/ 297 w 392"/>
                <a:gd name="T69" fmla="*/ 84 h 513"/>
                <a:gd name="T70" fmla="*/ 275 w 392"/>
                <a:gd name="T71" fmla="*/ 70 h 513"/>
                <a:gd name="T72" fmla="*/ 262 w 392"/>
                <a:gd name="T73" fmla="*/ 65 h 513"/>
                <a:gd name="T74" fmla="*/ 238 w 392"/>
                <a:gd name="T75" fmla="*/ 61 h 513"/>
                <a:gd name="T76" fmla="*/ 68 w 392"/>
                <a:gd name="T77" fmla="*/ 6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" h="513">
                  <a:moveTo>
                    <a:pt x="0" y="513"/>
                  </a:moveTo>
                  <a:lnTo>
                    <a:pt x="0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38" y="1"/>
                  </a:lnTo>
                  <a:lnTo>
                    <a:pt x="256" y="2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89" y="8"/>
                  </a:lnTo>
                  <a:lnTo>
                    <a:pt x="306" y="14"/>
                  </a:lnTo>
                  <a:lnTo>
                    <a:pt x="321" y="20"/>
                  </a:lnTo>
                  <a:lnTo>
                    <a:pt x="334" y="29"/>
                  </a:lnTo>
                  <a:lnTo>
                    <a:pt x="334" y="29"/>
                  </a:lnTo>
                  <a:lnTo>
                    <a:pt x="347" y="38"/>
                  </a:lnTo>
                  <a:lnTo>
                    <a:pt x="357" y="49"/>
                  </a:lnTo>
                  <a:lnTo>
                    <a:pt x="367" y="64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3" y="94"/>
                  </a:lnTo>
                  <a:lnTo>
                    <a:pt x="388" y="112"/>
                  </a:lnTo>
                  <a:lnTo>
                    <a:pt x="390" y="130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0" y="165"/>
                  </a:lnTo>
                  <a:lnTo>
                    <a:pt x="389" y="180"/>
                  </a:lnTo>
                  <a:lnTo>
                    <a:pt x="385" y="194"/>
                  </a:lnTo>
                  <a:lnTo>
                    <a:pt x="381" y="208"/>
                  </a:lnTo>
                  <a:lnTo>
                    <a:pt x="375" y="222"/>
                  </a:lnTo>
                  <a:lnTo>
                    <a:pt x="367" y="235"/>
                  </a:lnTo>
                  <a:lnTo>
                    <a:pt x="360" y="248"/>
                  </a:lnTo>
                  <a:lnTo>
                    <a:pt x="349" y="259"/>
                  </a:lnTo>
                  <a:lnTo>
                    <a:pt x="349" y="259"/>
                  </a:lnTo>
                  <a:lnTo>
                    <a:pt x="338" y="270"/>
                  </a:lnTo>
                  <a:lnTo>
                    <a:pt x="325" y="279"/>
                  </a:lnTo>
                  <a:lnTo>
                    <a:pt x="309" y="286"/>
                  </a:lnTo>
                  <a:lnTo>
                    <a:pt x="292" y="293"/>
                  </a:lnTo>
                  <a:lnTo>
                    <a:pt x="271" y="298"/>
                  </a:lnTo>
                  <a:lnTo>
                    <a:pt x="250" y="302"/>
                  </a:lnTo>
                  <a:lnTo>
                    <a:pt x="225" y="303"/>
                  </a:lnTo>
                  <a:lnTo>
                    <a:pt x="200" y="304"/>
                  </a:lnTo>
                  <a:lnTo>
                    <a:pt x="68" y="304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44"/>
                  </a:moveTo>
                  <a:lnTo>
                    <a:pt x="200" y="244"/>
                  </a:lnTo>
                  <a:lnTo>
                    <a:pt x="200" y="244"/>
                  </a:lnTo>
                  <a:lnTo>
                    <a:pt x="216" y="243"/>
                  </a:lnTo>
                  <a:lnTo>
                    <a:pt x="231" y="243"/>
                  </a:lnTo>
                  <a:lnTo>
                    <a:pt x="245" y="240"/>
                  </a:lnTo>
                  <a:lnTo>
                    <a:pt x="256" y="238"/>
                  </a:lnTo>
                  <a:lnTo>
                    <a:pt x="268" y="234"/>
                  </a:lnTo>
                  <a:lnTo>
                    <a:pt x="278" y="230"/>
                  </a:lnTo>
                  <a:lnTo>
                    <a:pt x="287" y="225"/>
                  </a:lnTo>
                  <a:lnTo>
                    <a:pt x="293" y="220"/>
                  </a:lnTo>
                  <a:lnTo>
                    <a:pt x="293" y="220"/>
                  </a:lnTo>
                  <a:lnTo>
                    <a:pt x="301" y="213"/>
                  </a:lnTo>
                  <a:lnTo>
                    <a:pt x="306" y="206"/>
                  </a:lnTo>
                  <a:lnTo>
                    <a:pt x="311" y="198"/>
                  </a:lnTo>
                  <a:lnTo>
                    <a:pt x="315" y="190"/>
                  </a:lnTo>
                  <a:lnTo>
                    <a:pt x="317" y="181"/>
                  </a:lnTo>
                  <a:lnTo>
                    <a:pt x="320" y="171"/>
                  </a:lnTo>
                  <a:lnTo>
                    <a:pt x="321" y="16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0" y="135"/>
                  </a:lnTo>
                  <a:lnTo>
                    <a:pt x="317" y="120"/>
                  </a:lnTo>
                  <a:lnTo>
                    <a:pt x="312" y="107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297" y="84"/>
                  </a:lnTo>
                  <a:lnTo>
                    <a:pt x="287" y="76"/>
                  </a:lnTo>
                  <a:lnTo>
                    <a:pt x="275" y="70"/>
                  </a:lnTo>
                  <a:lnTo>
                    <a:pt x="262" y="65"/>
                  </a:lnTo>
                  <a:lnTo>
                    <a:pt x="262" y="65"/>
                  </a:lnTo>
                  <a:lnTo>
                    <a:pt x="252" y="62"/>
                  </a:lnTo>
                  <a:lnTo>
                    <a:pt x="238" y="61"/>
                  </a:lnTo>
                  <a:lnTo>
                    <a:pt x="199" y="60"/>
                  </a:lnTo>
                  <a:lnTo>
                    <a:pt x="68" y="60"/>
                  </a:lnTo>
                  <a:lnTo>
                    <a:pt x="68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5" name="Freeform 611"/>
            <p:cNvSpPr>
              <a:spLocks/>
            </p:cNvSpPr>
            <p:nvPr/>
          </p:nvSpPr>
          <p:spPr bwMode="auto">
            <a:xfrm>
              <a:off x="6219825" y="2416176"/>
              <a:ext cx="303213" cy="407988"/>
            </a:xfrm>
            <a:custGeom>
              <a:avLst/>
              <a:gdLst>
                <a:gd name="T0" fmla="*/ 0 w 383"/>
                <a:gd name="T1" fmla="*/ 513 h 513"/>
                <a:gd name="T2" fmla="*/ 0 w 383"/>
                <a:gd name="T3" fmla="*/ 0 h 513"/>
                <a:gd name="T4" fmla="*/ 370 w 383"/>
                <a:gd name="T5" fmla="*/ 0 h 513"/>
                <a:gd name="T6" fmla="*/ 370 w 383"/>
                <a:gd name="T7" fmla="*/ 60 h 513"/>
                <a:gd name="T8" fmla="*/ 68 w 383"/>
                <a:gd name="T9" fmla="*/ 60 h 513"/>
                <a:gd name="T10" fmla="*/ 68 w 383"/>
                <a:gd name="T11" fmla="*/ 217 h 513"/>
                <a:gd name="T12" fmla="*/ 351 w 383"/>
                <a:gd name="T13" fmla="*/ 217 h 513"/>
                <a:gd name="T14" fmla="*/ 351 w 383"/>
                <a:gd name="T15" fmla="*/ 277 h 513"/>
                <a:gd name="T16" fmla="*/ 68 w 383"/>
                <a:gd name="T17" fmla="*/ 277 h 513"/>
                <a:gd name="T18" fmla="*/ 68 w 383"/>
                <a:gd name="T19" fmla="*/ 453 h 513"/>
                <a:gd name="T20" fmla="*/ 383 w 383"/>
                <a:gd name="T21" fmla="*/ 453 h 513"/>
                <a:gd name="T22" fmla="*/ 383 w 383"/>
                <a:gd name="T23" fmla="*/ 513 h 513"/>
                <a:gd name="T24" fmla="*/ 0 w 383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13">
                  <a:moveTo>
                    <a:pt x="0" y="513"/>
                  </a:moveTo>
                  <a:lnTo>
                    <a:pt x="0" y="0"/>
                  </a:lnTo>
                  <a:lnTo>
                    <a:pt x="370" y="0"/>
                  </a:lnTo>
                  <a:lnTo>
                    <a:pt x="370" y="60"/>
                  </a:lnTo>
                  <a:lnTo>
                    <a:pt x="68" y="60"/>
                  </a:lnTo>
                  <a:lnTo>
                    <a:pt x="68" y="217"/>
                  </a:lnTo>
                  <a:lnTo>
                    <a:pt x="351" y="217"/>
                  </a:lnTo>
                  <a:lnTo>
                    <a:pt x="351" y="277"/>
                  </a:lnTo>
                  <a:lnTo>
                    <a:pt x="68" y="277"/>
                  </a:lnTo>
                  <a:lnTo>
                    <a:pt x="68" y="453"/>
                  </a:lnTo>
                  <a:lnTo>
                    <a:pt x="383" y="453"/>
                  </a:lnTo>
                  <a:lnTo>
                    <a:pt x="383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6" name="Freeform 612"/>
            <p:cNvSpPr>
              <a:spLocks noEditPoints="1"/>
            </p:cNvSpPr>
            <p:nvPr/>
          </p:nvSpPr>
          <p:spPr bwMode="auto">
            <a:xfrm>
              <a:off x="6756400" y="2416176"/>
              <a:ext cx="358775" cy="407988"/>
            </a:xfrm>
            <a:custGeom>
              <a:avLst/>
              <a:gdLst>
                <a:gd name="T0" fmla="*/ 0 w 452"/>
                <a:gd name="T1" fmla="*/ 0 h 513"/>
                <a:gd name="T2" fmla="*/ 227 w 452"/>
                <a:gd name="T3" fmla="*/ 0 h 513"/>
                <a:gd name="T4" fmla="*/ 287 w 452"/>
                <a:gd name="T5" fmla="*/ 3 h 513"/>
                <a:gd name="T6" fmla="*/ 332 w 452"/>
                <a:gd name="T7" fmla="*/ 14 h 513"/>
                <a:gd name="T8" fmla="*/ 340 w 452"/>
                <a:gd name="T9" fmla="*/ 17 h 513"/>
                <a:gd name="T10" fmla="*/ 356 w 452"/>
                <a:gd name="T11" fmla="*/ 26 h 513"/>
                <a:gd name="T12" fmla="*/ 370 w 452"/>
                <a:gd name="T13" fmla="*/ 39 h 513"/>
                <a:gd name="T14" fmla="*/ 388 w 452"/>
                <a:gd name="T15" fmla="*/ 62 h 513"/>
                <a:gd name="T16" fmla="*/ 397 w 452"/>
                <a:gd name="T17" fmla="*/ 80 h 513"/>
                <a:gd name="T18" fmla="*/ 409 w 452"/>
                <a:gd name="T19" fmla="*/ 119 h 513"/>
                <a:gd name="T20" fmla="*/ 410 w 452"/>
                <a:gd name="T21" fmla="*/ 140 h 513"/>
                <a:gd name="T22" fmla="*/ 408 w 452"/>
                <a:gd name="T23" fmla="*/ 166 h 513"/>
                <a:gd name="T24" fmla="*/ 401 w 452"/>
                <a:gd name="T25" fmla="*/ 190 h 513"/>
                <a:gd name="T26" fmla="*/ 390 w 452"/>
                <a:gd name="T27" fmla="*/ 212 h 513"/>
                <a:gd name="T28" fmla="*/ 374 w 452"/>
                <a:gd name="T29" fmla="*/ 231 h 513"/>
                <a:gd name="T30" fmla="*/ 365 w 452"/>
                <a:gd name="T31" fmla="*/ 240 h 513"/>
                <a:gd name="T32" fmla="*/ 342 w 452"/>
                <a:gd name="T33" fmla="*/ 256 h 513"/>
                <a:gd name="T34" fmla="*/ 315 w 452"/>
                <a:gd name="T35" fmla="*/ 268 h 513"/>
                <a:gd name="T36" fmla="*/ 283 w 452"/>
                <a:gd name="T37" fmla="*/ 276 h 513"/>
                <a:gd name="T38" fmla="*/ 266 w 452"/>
                <a:gd name="T39" fmla="*/ 280 h 513"/>
                <a:gd name="T40" fmla="*/ 299 w 452"/>
                <a:gd name="T41" fmla="*/ 299 h 513"/>
                <a:gd name="T42" fmla="*/ 306 w 452"/>
                <a:gd name="T43" fmla="*/ 306 h 513"/>
                <a:gd name="T44" fmla="*/ 336 w 452"/>
                <a:gd name="T45" fmla="*/ 336 h 513"/>
                <a:gd name="T46" fmla="*/ 363 w 452"/>
                <a:gd name="T47" fmla="*/ 373 h 513"/>
                <a:gd name="T48" fmla="*/ 367 w 452"/>
                <a:gd name="T49" fmla="*/ 513 h 513"/>
                <a:gd name="T50" fmla="*/ 299 w 452"/>
                <a:gd name="T51" fmla="*/ 407 h 513"/>
                <a:gd name="T52" fmla="*/ 250 w 452"/>
                <a:gd name="T53" fmla="*/ 335 h 513"/>
                <a:gd name="T54" fmla="*/ 240 w 452"/>
                <a:gd name="T55" fmla="*/ 325 h 513"/>
                <a:gd name="T56" fmla="*/ 223 w 452"/>
                <a:gd name="T57" fmla="*/ 307 h 513"/>
                <a:gd name="T58" fmla="*/ 216 w 452"/>
                <a:gd name="T59" fmla="*/ 302 h 513"/>
                <a:gd name="T60" fmla="*/ 184 w 452"/>
                <a:gd name="T61" fmla="*/ 288 h 513"/>
                <a:gd name="T62" fmla="*/ 170 w 452"/>
                <a:gd name="T63" fmla="*/ 285 h 513"/>
                <a:gd name="T64" fmla="*/ 67 w 452"/>
                <a:gd name="T65" fmla="*/ 285 h 513"/>
                <a:gd name="T66" fmla="*/ 0 w 452"/>
                <a:gd name="T67" fmla="*/ 513 h 513"/>
                <a:gd name="T68" fmla="*/ 213 w 452"/>
                <a:gd name="T69" fmla="*/ 226 h 513"/>
                <a:gd name="T70" fmla="*/ 236 w 452"/>
                <a:gd name="T71" fmla="*/ 226 h 513"/>
                <a:gd name="T72" fmla="*/ 272 w 452"/>
                <a:gd name="T73" fmla="*/ 221 h 513"/>
                <a:gd name="T74" fmla="*/ 286 w 452"/>
                <a:gd name="T75" fmla="*/ 217 h 513"/>
                <a:gd name="T76" fmla="*/ 309 w 452"/>
                <a:gd name="T77" fmla="*/ 204 h 513"/>
                <a:gd name="T78" fmla="*/ 326 w 452"/>
                <a:gd name="T79" fmla="*/ 185 h 513"/>
                <a:gd name="T80" fmla="*/ 332 w 452"/>
                <a:gd name="T81" fmla="*/ 175 h 513"/>
                <a:gd name="T82" fmla="*/ 338 w 452"/>
                <a:gd name="T83" fmla="*/ 152 h 513"/>
                <a:gd name="T84" fmla="*/ 340 w 452"/>
                <a:gd name="T85" fmla="*/ 140 h 513"/>
                <a:gd name="T86" fmla="*/ 338 w 452"/>
                <a:gd name="T87" fmla="*/ 122 h 513"/>
                <a:gd name="T88" fmla="*/ 333 w 452"/>
                <a:gd name="T89" fmla="*/ 107 h 513"/>
                <a:gd name="T90" fmla="*/ 326 w 452"/>
                <a:gd name="T91" fmla="*/ 93 h 513"/>
                <a:gd name="T92" fmla="*/ 313 w 452"/>
                <a:gd name="T93" fmla="*/ 80 h 513"/>
                <a:gd name="T94" fmla="*/ 306 w 452"/>
                <a:gd name="T95" fmla="*/ 74 h 513"/>
                <a:gd name="T96" fmla="*/ 290 w 452"/>
                <a:gd name="T97" fmla="*/ 66 h 513"/>
                <a:gd name="T98" fmla="*/ 268 w 452"/>
                <a:gd name="T99" fmla="*/ 60 h 513"/>
                <a:gd name="T100" fmla="*/ 244 w 452"/>
                <a:gd name="T101" fmla="*/ 57 h 513"/>
                <a:gd name="T102" fmla="*/ 67 w 452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513">
                  <a:moveTo>
                    <a:pt x="0" y="513"/>
                  </a:moveTo>
                  <a:lnTo>
                    <a:pt x="0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59" y="1"/>
                  </a:lnTo>
                  <a:lnTo>
                    <a:pt x="287" y="3"/>
                  </a:lnTo>
                  <a:lnTo>
                    <a:pt x="312" y="7"/>
                  </a:lnTo>
                  <a:lnTo>
                    <a:pt x="332" y="14"/>
                  </a:lnTo>
                  <a:lnTo>
                    <a:pt x="332" y="14"/>
                  </a:lnTo>
                  <a:lnTo>
                    <a:pt x="340" y="17"/>
                  </a:lnTo>
                  <a:lnTo>
                    <a:pt x="349" y="21"/>
                  </a:lnTo>
                  <a:lnTo>
                    <a:pt x="356" y="26"/>
                  </a:lnTo>
                  <a:lnTo>
                    <a:pt x="364" y="33"/>
                  </a:lnTo>
                  <a:lnTo>
                    <a:pt x="370" y="39"/>
                  </a:lnTo>
                  <a:lnTo>
                    <a:pt x="377" y="46"/>
                  </a:lnTo>
                  <a:lnTo>
                    <a:pt x="388" y="62"/>
                  </a:lnTo>
                  <a:lnTo>
                    <a:pt x="388" y="62"/>
                  </a:lnTo>
                  <a:lnTo>
                    <a:pt x="397" y="80"/>
                  </a:lnTo>
                  <a:lnTo>
                    <a:pt x="405" y="99"/>
                  </a:lnTo>
                  <a:lnTo>
                    <a:pt x="409" y="119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409" y="153"/>
                  </a:lnTo>
                  <a:lnTo>
                    <a:pt x="408" y="166"/>
                  </a:lnTo>
                  <a:lnTo>
                    <a:pt x="405" y="179"/>
                  </a:lnTo>
                  <a:lnTo>
                    <a:pt x="401" y="190"/>
                  </a:lnTo>
                  <a:lnTo>
                    <a:pt x="396" y="202"/>
                  </a:lnTo>
                  <a:lnTo>
                    <a:pt x="390" y="212"/>
                  </a:lnTo>
                  <a:lnTo>
                    <a:pt x="383" y="222"/>
                  </a:lnTo>
                  <a:lnTo>
                    <a:pt x="374" y="231"/>
                  </a:lnTo>
                  <a:lnTo>
                    <a:pt x="374" y="231"/>
                  </a:lnTo>
                  <a:lnTo>
                    <a:pt x="365" y="240"/>
                  </a:lnTo>
                  <a:lnTo>
                    <a:pt x="355" y="249"/>
                  </a:lnTo>
                  <a:lnTo>
                    <a:pt x="342" y="256"/>
                  </a:lnTo>
                  <a:lnTo>
                    <a:pt x="329" y="262"/>
                  </a:lnTo>
                  <a:lnTo>
                    <a:pt x="315" y="268"/>
                  </a:lnTo>
                  <a:lnTo>
                    <a:pt x="300" y="272"/>
                  </a:lnTo>
                  <a:lnTo>
                    <a:pt x="283" y="276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89" y="293"/>
                  </a:lnTo>
                  <a:lnTo>
                    <a:pt x="299" y="299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21" y="320"/>
                  </a:lnTo>
                  <a:lnTo>
                    <a:pt x="336" y="336"/>
                  </a:lnTo>
                  <a:lnTo>
                    <a:pt x="349" y="354"/>
                  </a:lnTo>
                  <a:lnTo>
                    <a:pt x="363" y="373"/>
                  </a:lnTo>
                  <a:lnTo>
                    <a:pt x="452" y="513"/>
                  </a:lnTo>
                  <a:lnTo>
                    <a:pt x="367" y="513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272" y="366"/>
                  </a:lnTo>
                  <a:lnTo>
                    <a:pt x="250" y="335"/>
                  </a:lnTo>
                  <a:lnTo>
                    <a:pt x="250" y="335"/>
                  </a:lnTo>
                  <a:lnTo>
                    <a:pt x="240" y="325"/>
                  </a:lnTo>
                  <a:lnTo>
                    <a:pt x="231" y="315"/>
                  </a:lnTo>
                  <a:lnTo>
                    <a:pt x="223" y="307"/>
                  </a:lnTo>
                  <a:lnTo>
                    <a:pt x="216" y="302"/>
                  </a:lnTo>
                  <a:lnTo>
                    <a:pt x="216" y="302"/>
                  </a:lnTo>
                  <a:lnTo>
                    <a:pt x="200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70" y="285"/>
                  </a:lnTo>
                  <a:lnTo>
                    <a:pt x="147" y="285"/>
                  </a:lnTo>
                  <a:lnTo>
                    <a:pt x="67" y="285"/>
                  </a:lnTo>
                  <a:lnTo>
                    <a:pt x="67" y="513"/>
                  </a:lnTo>
                  <a:lnTo>
                    <a:pt x="0" y="513"/>
                  </a:lnTo>
                  <a:close/>
                  <a:moveTo>
                    <a:pt x="67" y="226"/>
                  </a:moveTo>
                  <a:lnTo>
                    <a:pt x="213" y="226"/>
                  </a:lnTo>
                  <a:lnTo>
                    <a:pt x="213" y="226"/>
                  </a:lnTo>
                  <a:lnTo>
                    <a:pt x="236" y="226"/>
                  </a:lnTo>
                  <a:lnTo>
                    <a:pt x="255" y="224"/>
                  </a:lnTo>
                  <a:lnTo>
                    <a:pt x="272" y="221"/>
                  </a:lnTo>
                  <a:lnTo>
                    <a:pt x="286" y="217"/>
                  </a:lnTo>
                  <a:lnTo>
                    <a:pt x="286" y="217"/>
                  </a:lnTo>
                  <a:lnTo>
                    <a:pt x="299" y="211"/>
                  </a:lnTo>
                  <a:lnTo>
                    <a:pt x="309" y="204"/>
                  </a:lnTo>
                  <a:lnTo>
                    <a:pt x="319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2" y="175"/>
                  </a:lnTo>
                  <a:lnTo>
                    <a:pt x="336" y="163"/>
                  </a:lnTo>
                  <a:lnTo>
                    <a:pt x="338" y="152"/>
                  </a:lnTo>
                  <a:lnTo>
                    <a:pt x="340" y="140"/>
                  </a:lnTo>
                  <a:lnTo>
                    <a:pt x="340" y="140"/>
                  </a:lnTo>
                  <a:lnTo>
                    <a:pt x="340" y="131"/>
                  </a:lnTo>
                  <a:lnTo>
                    <a:pt x="338" y="122"/>
                  </a:lnTo>
                  <a:lnTo>
                    <a:pt x="336" y="115"/>
                  </a:lnTo>
                  <a:lnTo>
                    <a:pt x="333" y="107"/>
                  </a:lnTo>
                  <a:lnTo>
                    <a:pt x="329" y="99"/>
                  </a:lnTo>
                  <a:lnTo>
                    <a:pt x="326" y="93"/>
                  </a:lnTo>
                  <a:lnTo>
                    <a:pt x="319" y="87"/>
                  </a:lnTo>
                  <a:lnTo>
                    <a:pt x="313" y="80"/>
                  </a:lnTo>
                  <a:lnTo>
                    <a:pt x="313" y="80"/>
                  </a:lnTo>
                  <a:lnTo>
                    <a:pt x="306" y="74"/>
                  </a:lnTo>
                  <a:lnTo>
                    <a:pt x="299" y="70"/>
                  </a:lnTo>
                  <a:lnTo>
                    <a:pt x="290" y="66"/>
                  </a:lnTo>
                  <a:lnTo>
                    <a:pt x="280" y="62"/>
                  </a:lnTo>
                  <a:lnTo>
                    <a:pt x="268" y="60"/>
                  </a:lnTo>
                  <a:lnTo>
                    <a:pt x="257" y="58"/>
                  </a:lnTo>
                  <a:lnTo>
                    <a:pt x="244" y="57"/>
                  </a:lnTo>
                  <a:lnTo>
                    <a:pt x="230" y="56"/>
                  </a:lnTo>
                  <a:lnTo>
                    <a:pt x="67" y="56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7" name="Freeform 613"/>
            <p:cNvSpPr>
              <a:spLocks/>
            </p:cNvSpPr>
            <p:nvPr/>
          </p:nvSpPr>
          <p:spPr bwMode="auto">
            <a:xfrm>
              <a:off x="7156450" y="2416176"/>
              <a:ext cx="304800" cy="407988"/>
            </a:xfrm>
            <a:custGeom>
              <a:avLst/>
              <a:gdLst>
                <a:gd name="T0" fmla="*/ 0 w 382"/>
                <a:gd name="T1" fmla="*/ 513 h 513"/>
                <a:gd name="T2" fmla="*/ 0 w 382"/>
                <a:gd name="T3" fmla="*/ 0 h 513"/>
                <a:gd name="T4" fmla="*/ 369 w 382"/>
                <a:gd name="T5" fmla="*/ 0 h 513"/>
                <a:gd name="T6" fmla="*/ 369 w 382"/>
                <a:gd name="T7" fmla="*/ 60 h 513"/>
                <a:gd name="T8" fmla="*/ 67 w 382"/>
                <a:gd name="T9" fmla="*/ 60 h 513"/>
                <a:gd name="T10" fmla="*/ 67 w 382"/>
                <a:gd name="T11" fmla="*/ 217 h 513"/>
                <a:gd name="T12" fmla="*/ 350 w 382"/>
                <a:gd name="T13" fmla="*/ 217 h 513"/>
                <a:gd name="T14" fmla="*/ 350 w 382"/>
                <a:gd name="T15" fmla="*/ 277 h 513"/>
                <a:gd name="T16" fmla="*/ 67 w 382"/>
                <a:gd name="T17" fmla="*/ 277 h 513"/>
                <a:gd name="T18" fmla="*/ 67 w 382"/>
                <a:gd name="T19" fmla="*/ 453 h 513"/>
                <a:gd name="T20" fmla="*/ 382 w 382"/>
                <a:gd name="T21" fmla="*/ 453 h 513"/>
                <a:gd name="T22" fmla="*/ 382 w 382"/>
                <a:gd name="T23" fmla="*/ 513 h 513"/>
                <a:gd name="T24" fmla="*/ 0 w 382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513">
                  <a:moveTo>
                    <a:pt x="0" y="513"/>
                  </a:moveTo>
                  <a:lnTo>
                    <a:pt x="0" y="0"/>
                  </a:lnTo>
                  <a:lnTo>
                    <a:pt x="369" y="0"/>
                  </a:lnTo>
                  <a:lnTo>
                    <a:pt x="369" y="60"/>
                  </a:lnTo>
                  <a:lnTo>
                    <a:pt x="67" y="60"/>
                  </a:lnTo>
                  <a:lnTo>
                    <a:pt x="67" y="217"/>
                  </a:lnTo>
                  <a:lnTo>
                    <a:pt x="350" y="217"/>
                  </a:lnTo>
                  <a:lnTo>
                    <a:pt x="350" y="277"/>
                  </a:lnTo>
                  <a:lnTo>
                    <a:pt x="67" y="277"/>
                  </a:lnTo>
                  <a:lnTo>
                    <a:pt x="67" y="453"/>
                  </a:lnTo>
                  <a:lnTo>
                    <a:pt x="382" y="453"/>
                  </a:lnTo>
                  <a:lnTo>
                    <a:pt x="382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8" name="Freeform 614"/>
            <p:cNvSpPr>
              <a:spLocks/>
            </p:cNvSpPr>
            <p:nvPr/>
          </p:nvSpPr>
          <p:spPr bwMode="auto">
            <a:xfrm>
              <a:off x="7515225" y="2416176"/>
              <a:ext cx="320675" cy="407988"/>
            </a:xfrm>
            <a:custGeom>
              <a:avLst/>
              <a:gdLst>
                <a:gd name="T0" fmla="*/ 0 w 404"/>
                <a:gd name="T1" fmla="*/ 513 h 513"/>
                <a:gd name="T2" fmla="*/ 0 w 404"/>
                <a:gd name="T3" fmla="*/ 0 h 513"/>
                <a:gd name="T4" fmla="*/ 69 w 404"/>
                <a:gd name="T5" fmla="*/ 0 h 513"/>
                <a:gd name="T6" fmla="*/ 339 w 404"/>
                <a:gd name="T7" fmla="*/ 403 h 513"/>
                <a:gd name="T8" fmla="*/ 339 w 404"/>
                <a:gd name="T9" fmla="*/ 0 h 513"/>
                <a:gd name="T10" fmla="*/ 404 w 404"/>
                <a:gd name="T11" fmla="*/ 0 h 513"/>
                <a:gd name="T12" fmla="*/ 404 w 404"/>
                <a:gd name="T13" fmla="*/ 513 h 513"/>
                <a:gd name="T14" fmla="*/ 334 w 404"/>
                <a:gd name="T15" fmla="*/ 513 h 513"/>
                <a:gd name="T16" fmla="*/ 65 w 404"/>
                <a:gd name="T17" fmla="*/ 110 h 513"/>
                <a:gd name="T18" fmla="*/ 65 w 404"/>
                <a:gd name="T19" fmla="*/ 513 h 513"/>
                <a:gd name="T20" fmla="*/ 0 w 404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13">
                  <a:moveTo>
                    <a:pt x="0" y="513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339" y="403"/>
                  </a:lnTo>
                  <a:lnTo>
                    <a:pt x="339" y="0"/>
                  </a:lnTo>
                  <a:lnTo>
                    <a:pt x="404" y="0"/>
                  </a:lnTo>
                  <a:lnTo>
                    <a:pt x="404" y="513"/>
                  </a:lnTo>
                  <a:lnTo>
                    <a:pt x="334" y="513"/>
                  </a:lnTo>
                  <a:lnTo>
                    <a:pt x="65" y="110"/>
                  </a:lnTo>
                  <a:lnTo>
                    <a:pt x="65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9" name="Freeform 615"/>
            <p:cNvSpPr>
              <a:spLocks noEditPoints="1"/>
            </p:cNvSpPr>
            <p:nvPr/>
          </p:nvSpPr>
          <p:spPr bwMode="auto">
            <a:xfrm>
              <a:off x="7874000" y="2416176"/>
              <a:ext cx="381000" cy="407988"/>
            </a:xfrm>
            <a:custGeom>
              <a:avLst/>
              <a:gdLst>
                <a:gd name="T0" fmla="*/ 0 w 479"/>
                <a:gd name="T1" fmla="*/ 513 h 513"/>
                <a:gd name="T2" fmla="*/ 197 w 479"/>
                <a:gd name="T3" fmla="*/ 0 h 513"/>
                <a:gd name="T4" fmla="*/ 270 w 479"/>
                <a:gd name="T5" fmla="*/ 0 h 513"/>
                <a:gd name="T6" fmla="*/ 479 w 479"/>
                <a:gd name="T7" fmla="*/ 513 h 513"/>
                <a:gd name="T8" fmla="*/ 403 w 479"/>
                <a:gd name="T9" fmla="*/ 513 h 513"/>
                <a:gd name="T10" fmla="*/ 343 w 479"/>
                <a:gd name="T11" fmla="*/ 358 h 513"/>
                <a:gd name="T12" fmla="*/ 128 w 479"/>
                <a:gd name="T13" fmla="*/ 358 h 513"/>
                <a:gd name="T14" fmla="*/ 71 w 479"/>
                <a:gd name="T15" fmla="*/ 513 h 513"/>
                <a:gd name="T16" fmla="*/ 0 w 479"/>
                <a:gd name="T17" fmla="*/ 513 h 513"/>
                <a:gd name="T18" fmla="*/ 148 w 479"/>
                <a:gd name="T19" fmla="*/ 302 h 513"/>
                <a:gd name="T20" fmla="*/ 321 w 479"/>
                <a:gd name="T21" fmla="*/ 302 h 513"/>
                <a:gd name="T22" fmla="*/ 268 w 479"/>
                <a:gd name="T23" fmla="*/ 160 h 513"/>
                <a:gd name="T24" fmla="*/ 268 w 479"/>
                <a:gd name="T25" fmla="*/ 160 h 513"/>
                <a:gd name="T26" fmla="*/ 247 w 479"/>
                <a:gd name="T27" fmla="*/ 101 h 513"/>
                <a:gd name="T28" fmla="*/ 231 w 479"/>
                <a:gd name="T29" fmla="*/ 53 h 513"/>
                <a:gd name="T30" fmla="*/ 231 w 479"/>
                <a:gd name="T31" fmla="*/ 53 h 513"/>
                <a:gd name="T32" fmla="*/ 226 w 479"/>
                <a:gd name="T33" fmla="*/ 79 h 513"/>
                <a:gd name="T34" fmla="*/ 220 w 479"/>
                <a:gd name="T35" fmla="*/ 103 h 513"/>
                <a:gd name="T36" fmla="*/ 212 w 479"/>
                <a:gd name="T37" fmla="*/ 128 h 513"/>
                <a:gd name="T38" fmla="*/ 204 w 479"/>
                <a:gd name="T39" fmla="*/ 152 h 513"/>
                <a:gd name="T40" fmla="*/ 148 w 479"/>
                <a:gd name="T41" fmla="*/ 30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513">
                  <a:moveTo>
                    <a:pt x="0" y="513"/>
                  </a:moveTo>
                  <a:lnTo>
                    <a:pt x="197" y="0"/>
                  </a:lnTo>
                  <a:lnTo>
                    <a:pt x="270" y="0"/>
                  </a:lnTo>
                  <a:lnTo>
                    <a:pt x="479" y="513"/>
                  </a:lnTo>
                  <a:lnTo>
                    <a:pt x="403" y="513"/>
                  </a:lnTo>
                  <a:lnTo>
                    <a:pt x="343" y="358"/>
                  </a:lnTo>
                  <a:lnTo>
                    <a:pt x="128" y="358"/>
                  </a:lnTo>
                  <a:lnTo>
                    <a:pt x="71" y="513"/>
                  </a:lnTo>
                  <a:lnTo>
                    <a:pt x="0" y="513"/>
                  </a:lnTo>
                  <a:close/>
                  <a:moveTo>
                    <a:pt x="148" y="302"/>
                  </a:moveTo>
                  <a:lnTo>
                    <a:pt x="321" y="302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47" y="101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26" y="79"/>
                  </a:lnTo>
                  <a:lnTo>
                    <a:pt x="220" y="103"/>
                  </a:lnTo>
                  <a:lnTo>
                    <a:pt x="212" y="128"/>
                  </a:lnTo>
                  <a:lnTo>
                    <a:pt x="204" y="152"/>
                  </a:lnTo>
                  <a:lnTo>
                    <a:pt x="148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0" name="Freeform 616"/>
            <p:cNvSpPr>
              <a:spLocks/>
            </p:cNvSpPr>
            <p:nvPr/>
          </p:nvSpPr>
          <p:spPr bwMode="auto">
            <a:xfrm>
              <a:off x="8270875" y="2416176"/>
              <a:ext cx="320675" cy="414338"/>
            </a:xfrm>
            <a:custGeom>
              <a:avLst/>
              <a:gdLst>
                <a:gd name="T0" fmla="*/ 403 w 403"/>
                <a:gd name="T1" fmla="*/ 0 h 522"/>
                <a:gd name="T2" fmla="*/ 403 w 403"/>
                <a:gd name="T3" fmla="*/ 297 h 522"/>
                <a:gd name="T4" fmla="*/ 399 w 403"/>
                <a:gd name="T5" fmla="*/ 366 h 522"/>
                <a:gd name="T6" fmla="*/ 390 w 403"/>
                <a:gd name="T7" fmla="*/ 407 h 522"/>
                <a:gd name="T8" fmla="*/ 386 w 403"/>
                <a:gd name="T9" fmla="*/ 420 h 522"/>
                <a:gd name="T10" fmla="*/ 375 w 403"/>
                <a:gd name="T11" fmla="*/ 441 h 522"/>
                <a:gd name="T12" fmla="*/ 361 w 403"/>
                <a:gd name="T13" fmla="*/ 461 h 522"/>
                <a:gd name="T14" fmla="*/ 344 w 403"/>
                <a:gd name="T15" fmla="*/ 478 h 522"/>
                <a:gd name="T16" fmla="*/ 322 w 403"/>
                <a:gd name="T17" fmla="*/ 494 h 522"/>
                <a:gd name="T18" fmla="*/ 311 w 403"/>
                <a:gd name="T19" fmla="*/ 500 h 522"/>
                <a:gd name="T20" fmla="*/ 284 w 403"/>
                <a:gd name="T21" fmla="*/ 510 h 522"/>
                <a:gd name="T22" fmla="*/ 254 w 403"/>
                <a:gd name="T23" fmla="*/ 518 h 522"/>
                <a:gd name="T24" fmla="*/ 221 w 403"/>
                <a:gd name="T25" fmla="*/ 522 h 522"/>
                <a:gd name="T26" fmla="*/ 203 w 403"/>
                <a:gd name="T27" fmla="*/ 522 h 522"/>
                <a:gd name="T28" fmla="*/ 169 w 403"/>
                <a:gd name="T29" fmla="*/ 521 h 522"/>
                <a:gd name="T30" fmla="*/ 137 w 403"/>
                <a:gd name="T31" fmla="*/ 516 h 522"/>
                <a:gd name="T32" fmla="*/ 110 w 403"/>
                <a:gd name="T33" fmla="*/ 508 h 522"/>
                <a:gd name="T34" fmla="*/ 84 w 403"/>
                <a:gd name="T35" fmla="*/ 496 h 522"/>
                <a:gd name="T36" fmla="*/ 74 w 403"/>
                <a:gd name="T37" fmla="*/ 490 h 522"/>
                <a:gd name="T38" fmla="*/ 54 w 403"/>
                <a:gd name="T39" fmla="*/ 475 h 522"/>
                <a:gd name="T40" fmla="*/ 38 w 403"/>
                <a:gd name="T41" fmla="*/ 457 h 522"/>
                <a:gd name="T42" fmla="*/ 24 w 403"/>
                <a:gd name="T43" fmla="*/ 436 h 522"/>
                <a:gd name="T44" fmla="*/ 19 w 403"/>
                <a:gd name="T45" fmla="*/ 425 h 522"/>
                <a:gd name="T46" fmla="*/ 11 w 403"/>
                <a:gd name="T47" fmla="*/ 399 h 522"/>
                <a:gd name="T48" fmla="*/ 5 w 403"/>
                <a:gd name="T49" fmla="*/ 370 h 522"/>
                <a:gd name="T50" fmla="*/ 0 w 403"/>
                <a:gd name="T51" fmla="*/ 297 h 522"/>
                <a:gd name="T52" fmla="*/ 68 w 403"/>
                <a:gd name="T53" fmla="*/ 0 h 522"/>
                <a:gd name="T54" fmla="*/ 68 w 403"/>
                <a:gd name="T55" fmla="*/ 295 h 522"/>
                <a:gd name="T56" fmla="*/ 70 w 403"/>
                <a:gd name="T57" fmla="*/ 354 h 522"/>
                <a:gd name="T58" fmla="*/ 80 w 403"/>
                <a:gd name="T59" fmla="*/ 394 h 522"/>
                <a:gd name="T60" fmla="*/ 87 w 403"/>
                <a:gd name="T61" fmla="*/ 409 h 522"/>
                <a:gd name="T62" fmla="*/ 109 w 403"/>
                <a:gd name="T63" fmla="*/ 434 h 522"/>
                <a:gd name="T64" fmla="*/ 123 w 403"/>
                <a:gd name="T65" fmla="*/ 444 h 522"/>
                <a:gd name="T66" fmla="*/ 156 w 403"/>
                <a:gd name="T67" fmla="*/ 457 h 522"/>
                <a:gd name="T68" fmla="*/ 197 w 403"/>
                <a:gd name="T69" fmla="*/ 461 h 522"/>
                <a:gd name="T70" fmla="*/ 215 w 403"/>
                <a:gd name="T71" fmla="*/ 461 h 522"/>
                <a:gd name="T72" fmla="*/ 247 w 403"/>
                <a:gd name="T73" fmla="*/ 455 h 522"/>
                <a:gd name="T74" fmla="*/ 274 w 403"/>
                <a:gd name="T75" fmla="*/ 448 h 522"/>
                <a:gd name="T76" fmla="*/ 295 w 403"/>
                <a:gd name="T77" fmla="*/ 435 h 522"/>
                <a:gd name="T78" fmla="*/ 303 w 403"/>
                <a:gd name="T79" fmla="*/ 426 h 522"/>
                <a:gd name="T80" fmla="*/ 317 w 403"/>
                <a:gd name="T81" fmla="*/ 405 h 522"/>
                <a:gd name="T82" fmla="*/ 327 w 403"/>
                <a:gd name="T83" fmla="*/ 377 h 522"/>
                <a:gd name="T84" fmla="*/ 334 w 403"/>
                <a:gd name="T85" fmla="*/ 340 h 522"/>
                <a:gd name="T86" fmla="*/ 335 w 403"/>
                <a:gd name="T87" fmla="*/ 29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3" h="522">
                  <a:moveTo>
                    <a:pt x="335" y="0"/>
                  </a:moveTo>
                  <a:lnTo>
                    <a:pt x="403" y="0"/>
                  </a:lnTo>
                  <a:lnTo>
                    <a:pt x="403" y="297"/>
                  </a:lnTo>
                  <a:lnTo>
                    <a:pt x="403" y="297"/>
                  </a:lnTo>
                  <a:lnTo>
                    <a:pt x="401" y="332"/>
                  </a:lnTo>
                  <a:lnTo>
                    <a:pt x="399" y="366"/>
                  </a:lnTo>
                  <a:lnTo>
                    <a:pt x="394" y="394"/>
                  </a:lnTo>
                  <a:lnTo>
                    <a:pt x="390" y="407"/>
                  </a:lnTo>
                  <a:lnTo>
                    <a:pt x="386" y="420"/>
                  </a:lnTo>
                  <a:lnTo>
                    <a:pt x="386" y="420"/>
                  </a:lnTo>
                  <a:lnTo>
                    <a:pt x="381" y="430"/>
                  </a:lnTo>
                  <a:lnTo>
                    <a:pt x="375" y="441"/>
                  </a:lnTo>
                  <a:lnTo>
                    <a:pt x="368" y="452"/>
                  </a:lnTo>
                  <a:lnTo>
                    <a:pt x="361" y="461"/>
                  </a:lnTo>
                  <a:lnTo>
                    <a:pt x="353" y="469"/>
                  </a:lnTo>
                  <a:lnTo>
                    <a:pt x="344" y="478"/>
                  </a:lnTo>
                  <a:lnTo>
                    <a:pt x="334" y="486"/>
                  </a:lnTo>
                  <a:lnTo>
                    <a:pt x="322" y="494"/>
                  </a:lnTo>
                  <a:lnTo>
                    <a:pt x="322" y="494"/>
                  </a:lnTo>
                  <a:lnTo>
                    <a:pt x="311" y="500"/>
                  </a:lnTo>
                  <a:lnTo>
                    <a:pt x="298" y="505"/>
                  </a:lnTo>
                  <a:lnTo>
                    <a:pt x="284" y="510"/>
                  </a:lnTo>
                  <a:lnTo>
                    <a:pt x="270" y="514"/>
                  </a:lnTo>
                  <a:lnTo>
                    <a:pt x="254" y="518"/>
                  </a:lnTo>
                  <a:lnTo>
                    <a:pt x="238" y="519"/>
                  </a:lnTo>
                  <a:lnTo>
                    <a:pt x="221" y="522"/>
                  </a:lnTo>
                  <a:lnTo>
                    <a:pt x="203" y="522"/>
                  </a:lnTo>
                  <a:lnTo>
                    <a:pt x="203" y="522"/>
                  </a:lnTo>
                  <a:lnTo>
                    <a:pt x="185" y="522"/>
                  </a:lnTo>
                  <a:lnTo>
                    <a:pt x="169" y="521"/>
                  </a:lnTo>
                  <a:lnTo>
                    <a:pt x="152" y="518"/>
                  </a:lnTo>
                  <a:lnTo>
                    <a:pt x="137" y="516"/>
                  </a:lnTo>
                  <a:lnTo>
                    <a:pt x="123" y="512"/>
                  </a:lnTo>
                  <a:lnTo>
                    <a:pt x="110" y="508"/>
                  </a:lnTo>
                  <a:lnTo>
                    <a:pt x="97" y="503"/>
                  </a:lnTo>
                  <a:lnTo>
                    <a:pt x="84" y="496"/>
                  </a:lnTo>
                  <a:lnTo>
                    <a:pt x="84" y="496"/>
                  </a:lnTo>
                  <a:lnTo>
                    <a:pt x="74" y="490"/>
                  </a:lnTo>
                  <a:lnTo>
                    <a:pt x="64" y="484"/>
                  </a:lnTo>
                  <a:lnTo>
                    <a:pt x="54" y="475"/>
                  </a:lnTo>
                  <a:lnTo>
                    <a:pt x="46" y="467"/>
                  </a:lnTo>
                  <a:lnTo>
                    <a:pt x="38" y="457"/>
                  </a:lnTo>
                  <a:lnTo>
                    <a:pt x="31" y="448"/>
                  </a:lnTo>
                  <a:lnTo>
                    <a:pt x="24" y="436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15" y="413"/>
                  </a:lnTo>
                  <a:lnTo>
                    <a:pt x="11" y="399"/>
                  </a:lnTo>
                  <a:lnTo>
                    <a:pt x="8" y="385"/>
                  </a:lnTo>
                  <a:lnTo>
                    <a:pt x="5" y="370"/>
                  </a:lnTo>
                  <a:lnTo>
                    <a:pt x="1" y="335"/>
                  </a:lnTo>
                  <a:lnTo>
                    <a:pt x="0" y="297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9" y="327"/>
                  </a:lnTo>
                  <a:lnTo>
                    <a:pt x="70" y="354"/>
                  </a:lnTo>
                  <a:lnTo>
                    <a:pt x="74" y="376"/>
                  </a:lnTo>
                  <a:lnTo>
                    <a:pt x="80" y="394"/>
                  </a:lnTo>
                  <a:lnTo>
                    <a:pt x="80" y="394"/>
                  </a:lnTo>
                  <a:lnTo>
                    <a:pt x="87" y="409"/>
                  </a:lnTo>
                  <a:lnTo>
                    <a:pt x="97" y="422"/>
                  </a:lnTo>
                  <a:lnTo>
                    <a:pt x="109" y="434"/>
                  </a:lnTo>
                  <a:lnTo>
                    <a:pt x="123" y="444"/>
                  </a:lnTo>
                  <a:lnTo>
                    <a:pt x="123" y="444"/>
                  </a:lnTo>
                  <a:lnTo>
                    <a:pt x="139" y="450"/>
                  </a:lnTo>
                  <a:lnTo>
                    <a:pt x="156" y="457"/>
                  </a:lnTo>
                  <a:lnTo>
                    <a:pt x="176" y="459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215" y="461"/>
                  </a:lnTo>
                  <a:lnTo>
                    <a:pt x="231" y="458"/>
                  </a:lnTo>
                  <a:lnTo>
                    <a:pt x="247" y="455"/>
                  </a:lnTo>
                  <a:lnTo>
                    <a:pt x="261" y="452"/>
                  </a:lnTo>
                  <a:lnTo>
                    <a:pt x="274" y="448"/>
                  </a:lnTo>
                  <a:lnTo>
                    <a:pt x="285" y="441"/>
                  </a:lnTo>
                  <a:lnTo>
                    <a:pt x="295" y="435"/>
                  </a:lnTo>
                  <a:lnTo>
                    <a:pt x="303" y="426"/>
                  </a:lnTo>
                  <a:lnTo>
                    <a:pt x="303" y="426"/>
                  </a:lnTo>
                  <a:lnTo>
                    <a:pt x="311" y="417"/>
                  </a:lnTo>
                  <a:lnTo>
                    <a:pt x="317" y="405"/>
                  </a:lnTo>
                  <a:lnTo>
                    <a:pt x="322" y="393"/>
                  </a:lnTo>
                  <a:lnTo>
                    <a:pt x="327" y="377"/>
                  </a:lnTo>
                  <a:lnTo>
                    <a:pt x="331" y="359"/>
                  </a:lnTo>
                  <a:lnTo>
                    <a:pt x="334" y="340"/>
                  </a:lnTo>
                  <a:lnTo>
                    <a:pt x="335" y="320"/>
                  </a:lnTo>
                  <a:lnTo>
                    <a:pt x="335" y="29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1" name="Freeform 617"/>
            <p:cNvSpPr>
              <a:spLocks/>
            </p:cNvSpPr>
            <p:nvPr/>
          </p:nvSpPr>
          <p:spPr bwMode="auto">
            <a:xfrm>
              <a:off x="8670925" y="2416176"/>
              <a:ext cx="254000" cy="407988"/>
            </a:xfrm>
            <a:custGeom>
              <a:avLst/>
              <a:gdLst>
                <a:gd name="T0" fmla="*/ 0 w 321"/>
                <a:gd name="T1" fmla="*/ 513 h 513"/>
                <a:gd name="T2" fmla="*/ 0 w 321"/>
                <a:gd name="T3" fmla="*/ 0 h 513"/>
                <a:gd name="T4" fmla="*/ 68 w 321"/>
                <a:gd name="T5" fmla="*/ 0 h 513"/>
                <a:gd name="T6" fmla="*/ 68 w 321"/>
                <a:gd name="T7" fmla="*/ 453 h 513"/>
                <a:gd name="T8" fmla="*/ 321 w 321"/>
                <a:gd name="T9" fmla="*/ 453 h 513"/>
                <a:gd name="T10" fmla="*/ 321 w 321"/>
                <a:gd name="T11" fmla="*/ 513 h 513"/>
                <a:gd name="T12" fmla="*/ 0 w 321"/>
                <a:gd name="T13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513">
                  <a:moveTo>
                    <a:pt x="0" y="513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453"/>
                  </a:lnTo>
                  <a:lnTo>
                    <a:pt x="321" y="453"/>
                  </a:lnTo>
                  <a:lnTo>
                    <a:pt x="321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2" name="Freeform 618"/>
            <p:cNvSpPr>
              <a:spLocks/>
            </p:cNvSpPr>
            <p:nvPr/>
          </p:nvSpPr>
          <p:spPr bwMode="auto">
            <a:xfrm>
              <a:off x="8885238" y="2416176"/>
              <a:ext cx="322263" cy="407988"/>
            </a:xfrm>
            <a:custGeom>
              <a:avLst/>
              <a:gdLst>
                <a:gd name="T0" fmla="*/ 169 w 407"/>
                <a:gd name="T1" fmla="*/ 513 h 513"/>
                <a:gd name="T2" fmla="*/ 169 w 407"/>
                <a:gd name="T3" fmla="*/ 60 h 513"/>
                <a:gd name="T4" fmla="*/ 0 w 407"/>
                <a:gd name="T5" fmla="*/ 60 h 513"/>
                <a:gd name="T6" fmla="*/ 0 w 407"/>
                <a:gd name="T7" fmla="*/ 0 h 513"/>
                <a:gd name="T8" fmla="*/ 407 w 407"/>
                <a:gd name="T9" fmla="*/ 0 h 513"/>
                <a:gd name="T10" fmla="*/ 407 w 407"/>
                <a:gd name="T11" fmla="*/ 60 h 513"/>
                <a:gd name="T12" fmla="*/ 237 w 407"/>
                <a:gd name="T13" fmla="*/ 60 h 513"/>
                <a:gd name="T14" fmla="*/ 237 w 407"/>
                <a:gd name="T15" fmla="*/ 513 h 513"/>
                <a:gd name="T16" fmla="*/ 169 w 407"/>
                <a:gd name="T1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513">
                  <a:moveTo>
                    <a:pt x="169" y="513"/>
                  </a:moveTo>
                  <a:lnTo>
                    <a:pt x="169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07" y="60"/>
                  </a:lnTo>
                  <a:lnTo>
                    <a:pt x="237" y="60"/>
                  </a:lnTo>
                  <a:lnTo>
                    <a:pt x="237" y="513"/>
                  </a:lnTo>
                  <a:lnTo>
                    <a:pt x="169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103" name="Text Box 74"/>
          <p:cNvSpPr txBox="1">
            <a:spLocks noChangeArrowheads="1"/>
          </p:cNvSpPr>
          <p:nvPr/>
        </p:nvSpPr>
        <p:spPr bwMode="auto">
          <a:xfrm>
            <a:off x="7359375" y="6266210"/>
            <a:ext cx="96416" cy="9640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sz="500" b="0" dirty="0">
              <a:cs typeface="+mn-cs"/>
            </a:endParaRPr>
          </a:p>
        </p:txBody>
      </p:sp>
      <p:sp>
        <p:nvSpPr>
          <p:cNvPr id="3" name="MSIPCMContentMarking" descr="{&quot;HashCode&quot;:-424964394,&quot;Placement&quot;:&quot;Footer&quot;}">
            <a:extLst>
              <a:ext uri="{FF2B5EF4-FFF2-40B4-BE49-F238E27FC236}">
                <a16:creationId xmlns:a16="http://schemas.microsoft.com/office/drawing/2014/main" id="{EE37C0B5-4C23-4912-B4F7-BF3DB06AC7F9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6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257175" indent="-257175" algn="l" rtl="0" eaLnBrk="1" fontAlgn="base" hangingPunct="1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35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8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13">
          <p15:clr>
            <a:srgbClr val="F26B43"/>
          </p15:clr>
        </p15:guide>
        <p15:guide id="2" orient="horz" pos="114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2787">
          <p15:clr>
            <a:srgbClr val="F26B43"/>
          </p15:clr>
        </p15:guide>
        <p15:guide id="5" orient="horz" pos="1904">
          <p15:clr>
            <a:srgbClr val="F26B43"/>
          </p15:clr>
        </p15:guide>
        <p15:guide id="6" orient="horz" pos="1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433679" y="6359440"/>
            <a:ext cx="355647" cy="1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fld id="{78210625-ECA7-4862-B00E-5DC0AA3A3D4E}" type="slidenum">
              <a:rPr sz="500" b="0" noProof="1">
                <a:solidFill>
                  <a:schemeClr val="tx1"/>
                </a:solidFill>
              </a:rPr>
              <a:pPr/>
              <a:t>‹#›</a:t>
            </a:fld>
            <a:endParaRPr lang="fr-FR" sz="300" b="0" noProof="1">
              <a:solidFill>
                <a:schemeClr val="tx1"/>
              </a:solidFill>
            </a:endParaRPr>
          </a:p>
        </p:txBody>
      </p:sp>
      <p:grpSp>
        <p:nvGrpSpPr>
          <p:cNvPr id="13" name="Groupe 12"/>
          <p:cNvGrpSpPr>
            <a:grpSpLocks noChangeAspect="1"/>
          </p:cNvGrpSpPr>
          <p:nvPr/>
        </p:nvGrpSpPr>
        <p:grpSpPr>
          <a:xfrm>
            <a:off x="10511759" y="6342404"/>
            <a:ext cx="1440000" cy="150589"/>
            <a:chOff x="7712075" y="4803775"/>
            <a:chExt cx="1214438" cy="1270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pic>
        <p:nvPicPr>
          <p:cNvPr id="36" name="Picture 18" descr="C:\Users\ARNAUD~1\AppData\Local\Temp\VMwareDnD\933dad87\3_brands_logotypes_bi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298226"/>
            <a:ext cx="792000" cy="1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REDACTOR</a:t>
            </a:r>
          </a:p>
        </p:txBody>
      </p:sp>
      <p:cxnSp>
        <p:nvCxnSpPr>
          <p:cNvPr id="39" name="Connecteur droit 38"/>
          <p:cNvCxnSpPr/>
          <p:nvPr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600" b="0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cxnSp>
        <p:nvCxnSpPr>
          <p:cNvPr id="123" name="Connecteur droit 122"/>
          <p:cNvCxnSpPr/>
          <p:nvPr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6449333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e 61"/>
          <p:cNvGrpSpPr/>
          <p:nvPr/>
        </p:nvGrpSpPr>
        <p:grpSpPr>
          <a:xfrm>
            <a:off x="6543113" y="6295940"/>
            <a:ext cx="709467" cy="75367"/>
            <a:chOff x="63500" y="1725613"/>
            <a:chExt cx="3975100" cy="422275"/>
          </a:xfrm>
        </p:grpSpPr>
        <p:sp>
          <p:nvSpPr>
            <p:cNvPr id="63" name="Freeform 584"/>
            <p:cNvSpPr>
              <a:spLocks/>
            </p:cNvSpPr>
            <p:nvPr/>
          </p:nvSpPr>
          <p:spPr bwMode="auto">
            <a:xfrm>
              <a:off x="63500" y="1725613"/>
              <a:ext cx="358775" cy="422275"/>
            </a:xfrm>
            <a:custGeom>
              <a:avLst/>
              <a:gdLst>
                <a:gd name="T0" fmla="*/ 453 w 453"/>
                <a:gd name="T1" fmla="*/ 360 h 531"/>
                <a:gd name="T2" fmla="*/ 432 w 453"/>
                <a:gd name="T3" fmla="*/ 417 h 531"/>
                <a:gd name="T4" fmla="*/ 402 w 453"/>
                <a:gd name="T5" fmla="*/ 462 h 531"/>
                <a:gd name="T6" fmla="*/ 376 w 453"/>
                <a:gd name="T7" fmla="*/ 488 h 531"/>
                <a:gd name="T8" fmla="*/ 331 w 453"/>
                <a:gd name="T9" fmla="*/ 514 h 531"/>
                <a:gd name="T10" fmla="*/ 279 w 453"/>
                <a:gd name="T11" fmla="*/ 529 h 531"/>
                <a:gd name="T12" fmla="*/ 240 w 453"/>
                <a:gd name="T13" fmla="*/ 531 h 531"/>
                <a:gd name="T14" fmla="*/ 183 w 453"/>
                <a:gd name="T15" fmla="*/ 526 h 531"/>
                <a:gd name="T16" fmla="*/ 134 w 453"/>
                <a:gd name="T17" fmla="*/ 512 h 531"/>
                <a:gd name="T18" fmla="*/ 106 w 453"/>
                <a:gd name="T19" fmla="*/ 497 h 531"/>
                <a:gd name="T20" fmla="*/ 70 w 453"/>
                <a:gd name="T21" fmla="*/ 467 h 531"/>
                <a:gd name="T22" fmla="*/ 42 w 453"/>
                <a:gd name="T23" fmla="*/ 430 h 531"/>
                <a:gd name="T24" fmla="*/ 27 w 453"/>
                <a:gd name="T25" fmla="*/ 400 h 531"/>
                <a:gd name="T26" fmla="*/ 10 w 453"/>
                <a:gd name="T27" fmla="*/ 350 h 531"/>
                <a:gd name="T28" fmla="*/ 1 w 453"/>
                <a:gd name="T29" fmla="*/ 298 h 531"/>
                <a:gd name="T30" fmla="*/ 0 w 453"/>
                <a:gd name="T31" fmla="*/ 263 h 531"/>
                <a:gd name="T32" fmla="*/ 4 w 453"/>
                <a:gd name="T33" fmla="*/ 205 h 531"/>
                <a:gd name="T34" fmla="*/ 17 w 453"/>
                <a:gd name="T35" fmla="*/ 154 h 531"/>
                <a:gd name="T36" fmla="*/ 31 w 453"/>
                <a:gd name="T37" fmla="*/ 122 h 531"/>
                <a:gd name="T38" fmla="*/ 58 w 453"/>
                <a:gd name="T39" fmla="*/ 82 h 531"/>
                <a:gd name="T40" fmla="*/ 91 w 453"/>
                <a:gd name="T41" fmla="*/ 49 h 531"/>
                <a:gd name="T42" fmla="*/ 118 w 453"/>
                <a:gd name="T43" fmla="*/ 32 h 531"/>
                <a:gd name="T44" fmla="*/ 161 w 453"/>
                <a:gd name="T45" fmla="*/ 13 h 531"/>
                <a:gd name="T46" fmla="*/ 208 w 453"/>
                <a:gd name="T47" fmla="*/ 3 h 531"/>
                <a:gd name="T48" fmla="*/ 242 w 453"/>
                <a:gd name="T49" fmla="*/ 0 h 531"/>
                <a:gd name="T50" fmla="*/ 297 w 453"/>
                <a:gd name="T51" fmla="*/ 6 h 531"/>
                <a:gd name="T52" fmla="*/ 344 w 453"/>
                <a:gd name="T53" fmla="*/ 23 h 531"/>
                <a:gd name="T54" fmla="*/ 371 w 453"/>
                <a:gd name="T55" fmla="*/ 40 h 531"/>
                <a:gd name="T56" fmla="*/ 407 w 453"/>
                <a:gd name="T57" fmla="*/ 73 h 531"/>
                <a:gd name="T58" fmla="*/ 432 w 453"/>
                <a:gd name="T59" fmla="*/ 117 h 531"/>
                <a:gd name="T60" fmla="*/ 377 w 453"/>
                <a:gd name="T61" fmla="*/ 165 h 531"/>
                <a:gd name="T62" fmla="*/ 367 w 453"/>
                <a:gd name="T63" fmla="*/ 140 h 531"/>
                <a:gd name="T64" fmla="*/ 349 w 453"/>
                <a:gd name="T65" fmla="*/ 108 h 531"/>
                <a:gd name="T66" fmla="*/ 326 w 453"/>
                <a:gd name="T67" fmla="*/ 85 h 531"/>
                <a:gd name="T68" fmla="*/ 308 w 453"/>
                <a:gd name="T69" fmla="*/ 73 h 531"/>
                <a:gd name="T70" fmla="*/ 276 w 453"/>
                <a:gd name="T71" fmla="*/ 63 h 531"/>
                <a:gd name="T72" fmla="*/ 240 w 453"/>
                <a:gd name="T73" fmla="*/ 59 h 531"/>
                <a:gd name="T74" fmla="*/ 212 w 453"/>
                <a:gd name="T75" fmla="*/ 60 h 531"/>
                <a:gd name="T76" fmla="*/ 174 w 453"/>
                <a:gd name="T77" fmla="*/ 69 h 531"/>
                <a:gd name="T78" fmla="*/ 142 w 453"/>
                <a:gd name="T79" fmla="*/ 87 h 531"/>
                <a:gd name="T80" fmla="*/ 123 w 453"/>
                <a:gd name="T81" fmla="*/ 102 h 531"/>
                <a:gd name="T82" fmla="*/ 101 w 453"/>
                <a:gd name="T83" fmla="*/ 129 h 531"/>
                <a:gd name="T84" fmla="*/ 86 w 453"/>
                <a:gd name="T85" fmla="*/ 163 h 531"/>
                <a:gd name="T86" fmla="*/ 74 w 453"/>
                <a:gd name="T87" fmla="*/ 211 h 531"/>
                <a:gd name="T88" fmla="*/ 70 w 453"/>
                <a:gd name="T89" fmla="*/ 261 h 531"/>
                <a:gd name="T90" fmla="*/ 81 w 453"/>
                <a:gd name="T91" fmla="*/ 351 h 531"/>
                <a:gd name="T92" fmla="*/ 93 w 453"/>
                <a:gd name="T93" fmla="*/ 388 h 531"/>
                <a:gd name="T94" fmla="*/ 114 w 453"/>
                <a:gd name="T95" fmla="*/ 419 h 531"/>
                <a:gd name="T96" fmla="*/ 138 w 453"/>
                <a:gd name="T97" fmla="*/ 443 h 531"/>
                <a:gd name="T98" fmla="*/ 169 w 453"/>
                <a:gd name="T99" fmla="*/ 460 h 531"/>
                <a:gd name="T100" fmla="*/ 201 w 453"/>
                <a:gd name="T101" fmla="*/ 470 h 531"/>
                <a:gd name="T102" fmla="*/ 235 w 453"/>
                <a:gd name="T103" fmla="*/ 473 h 531"/>
                <a:gd name="T104" fmla="*/ 275 w 453"/>
                <a:gd name="T105" fmla="*/ 469 h 531"/>
                <a:gd name="T106" fmla="*/ 311 w 453"/>
                <a:gd name="T107" fmla="*/ 455 h 531"/>
                <a:gd name="T108" fmla="*/ 331 w 453"/>
                <a:gd name="T109" fmla="*/ 441 h 531"/>
                <a:gd name="T110" fmla="*/ 358 w 453"/>
                <a:gd name="T111" fmla="*/ 411 h 531"/>
                <a:gd name="T112" fmla="*/ 377 w 453"/>
                <a:gd name="T113" fmla="*/ 373 h 531"/>
                <a:gd name="T114" fmla="*/ 385 w 453"/>
                <a:gd name="T115" fmla="*/ 34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53" h="531">
                  <a:moveTo>
                    <a:pt x="385" y="342"/>
                  </a:moveTo>
                  <a:lnTo>
                    <a:pt x="453" y="360"/>
                  </a:lnTo>
                  <a:lnTo>
                    <a:pt x="453" y="360"/>
                  </a:lnTo>
                  <a:lnTo>
                    <a:pt x="448" y="380"/>
                  </a:lnTo>
                  <a:lnTo>
                    <a:pt x="440" y="400"/>
                  </a:lnTo>
                  <a:lnTo>
                    <a:pt x="432" y="417"/>
                  </a:lnTo>
                  <a:lnTo>
                    <a:pt x="423" y="433"/>
                  </a:lnTo>
                  <a:lnTo>
                    <a:pt x="413" y="448"/>
                  </a:lnTo>
                  <a:lnTo>
                    <a:pt x="402" y="462"/>
                  </a:lnTo>
                  <a:lnTo>
                    <a:pt x="390" y="475"/>
                  </a:lnTo>
                  <a:lnTo>
                    <a:pt x="376" y="488"/>
                  </a:lnTo>
                  <a:lnTo>
                    <a:pt x="376" y="488"/>
                  </a:lnTo>
                  <a:lnTo>
                    <a:pt x="362" y="498"/>
                  </a:lnTo>
                  <a:lnTo>
                    <a:pt x="347" y="507"/>
                  </a:lnTo>
                  <a:lnTo>
                    <a:pt x="331" y="514"/>
                  </a:lnTo>
                  <a:lnTo>
                    <a:pt x="315" y="520"/>
                  </a:lnTo>
                  <a:lnTo>
                    <a:pt x="298" y="525"/>
                  </a:lnTo>
                  <a:lnTo>
                    <a:pt x="279" y="529"/>
                  </a:lnTo>
                  <a:lnTo>
                    <a:pt x="261" y="530"/>
                  </a:lnTo>
                  <a:lnTo>
                    <a:pt x="240" y="531"/>
                  </a:lnTo>
                  <a:lnTo>
                    <a:pt x="240" y="531"/>
                  </a:lnTo>
                  <a:lnTo>
                    <a:pt x="220" y="530"/>
                  </a:lnTo>
                  <a:lnTo>
                    <a:pt x="201" y="529"/>
                  </a:lnTo>
                  <a:lnTo>
                    <a:pt x="183" y="526"/>
                  </a:lnTo>
                  <a:lnTo>
                    <a:pt x="166" y="522"/>
                  </a:lnTo>
                  <a:lnTo>
                    <a:pt x="150" y="519"/>
                  </a:lnTo>
                  <a:lnTo>
                    <a:pt x="134" y="512"/>
                  </a:lnTo>
                  <a:lnTo>
                    <a:pt x="119" y="506"/>
                  </a:lnTo>
                  <a:lnTo>
                    <a:pt x="106" y="497"/>
                  </a:lnTo>
                  <a:lnTo>
                    <a:pt x="106" y="497"/>
                  </a:lnTo>
                  <a:lnTo>
                    <a:pt x="93" y="488"/>
                  </a:lnTo>
                  <a:lnTo>
                    <a:pt x="82" y="479"/>
                  </a:lnTo>
                  <a:lnTo>
                    <a:pt x="70" y="467"/>
                  </a:lnTo>
                  <a:lnTo>
                    <a:pt x="60" y="456"/>
                  </a:lnTo>
                  <a:lnTo>
                    <a:pt x="51" y="443"/>
                  </a:lnTo>
                  <a:lnTo>
                    <a:pt x="42" y="430"/>
                  </a:lnTo>
                  <a:lnTo>
                    <a:pt x="35" y="415"/>
                  </a:lnTo>
                  <a:lnTo>
                    <a:pt x="27" y="400"/>
                  </a:lnTo>
                  <a:lnTo>
                    <a:pt x="27" y="400"/>
                  </a:lnTo>
                  <a:lnTo>
                    <a:pt x="20" y="383"/>
                  </a:lnTo>
                  <a:lnTo>
                    <a:pt x="15" y="368"/>
                  </a:lnTo>
                  <a:lnTo>
                    <a:pt x="10" y="350"/>
                  </a:lnTo>
                  <a:lnTo>
                    <a:pt x="6" y="333"/>
                  </a:lnTo>
                  <a:lnTo>
                    <a:pt x="4" y="316"/>
                  </a:lnTo>
                  <a:lnTo>
                    <a:pt x="1" y="298"/>
                  </a:lnTo>
                  <a:lnTo>
                    <a:pt x="0" y="28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0" y="242"/>
                  </a:lnTo>
                  <a:lnTo>
                    <a:pt x="1" y="223"/>
                  </a:lnTo>
                  <a:lnTo>
                    <a:pt x="4" y="205"/>
                  </a:lnTo>
                  <a:lnTo>
                    <a:pt x="8" y="187"/>
                  </a:lnTo>
                  <a:lnTo>
                    <a:pt x="12" y="170"/>
                  </a:lnTo>
                  <a:lnTo>
                    <a:pt x="17" y="154"/>
                  </a:lnTo>
                  <a:lnTo>
                    <a:pt x="23" y="137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8" y="108"/>
                  </a:lnTo>
                  <a:lnTo>
                    <a:pt x="47" y="93"/>
                  </a:lnTo>
                  <a:lnTo>
                    <a:pt x="58" y="82"/>
                  </a:lnTo>
                  <a:lnTo>
                    <a:pt x="68" y="69"/>
                  </a:lnTo>
                  <a:lnTo>
                    <a:pt x="79" y="59"/>
                  </a:lnTo>
                  <a:lnTo>
                    <a:pt x="91" y="49"/>
                  </a:lnTo>
                  <a:lnTo>
                    <a:pt x="104" y="4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32" y="24"/>
                  </a:lnTo>
                  <a:lnTo>
                    <a:pt x="147" y="18"/>
                  </a:lnTo>
                  <a:lnTo>
                    <a:pt x="161" y="13"/>
                  </a:lnTo>
                  <a:lnTo>
                    <a:pt x="176" y="8"/>
                  </a:lnTo>
                  <a:lnTo>
                    <a:pt x="193" y="5"/>
                  </a:lnTo>
                  <a:lnTo>
                    <a:pt x="208" y="3"/>
                  </a:lnTo>
                  <a:lnTo>
                    <a:pt x="225" y="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61" y="1"/>
                  </a:lnTo>
                  <a:lnTo>
                    <a:pt x="279" y="3"/>
                  </a:lnTo>
                  <a:lnTo>
                    <a:pt x="297" y="6"/>
                  </a:lnTo>
                  <a:lnTo>
                    <a:pt x="312" y="10"/>
                  </a:lnTo>
                  <a:lnTo>
                    <a:pt x="329" y="15"/>
                  </a:lnTo>
                  <a:lnTo>
                    <a:pt x="344" y="23"/>
                  </a:lnTo>
                  <a:lnTo>
                    <a:pt x="358" y="31"/>
                  </a:lnTo>
                  <a:lnTo>
                    <a:pt x="371" y="40"/>
                  </a:lnTo>
                  <a:lnTo>
                    <a:pt x="371" y="40"/>
                  </a:lnTo>
                  <a:lnTo>
                    <a:pt x="384" y="50"/>
                  </a:lnTo>
                  <a:lnTo>
                    <a:pt x="395" y="61"/>
                  </a:lnTo>
                  <a:lnTo>
                    <a:pt x="407" y="73"/>
                  </a:lnTo>
                  <a:lnTo>
                    <a:pt x="416" y="87"/>
                  </a:lnTo>
                  <a:lnTo>
                    <a:pt x="425" y="101"/>
                  </a:lnTo>
                  <a:lnTo>
                    <a:pt x="432" y="117"/>
                  </a:lnTo>
                  <a:lnTo>
                    <a:pt x="439" y="133"/>
                  </a:lnTo>
                  <a:lnTo>
                    <a:pt x="444" y="150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3" y="152"/>
                  </a:lnTo>
                  <a:lnTo>
                    <a:pt x="367" y="140"/>
                  </a:lnTo>
                  <a:lnTo>
                    <a:pt x="362" y="128"/>
                  </a:lnTo>
                  <a:lnTo>
                    <a:pt x="356" y="118"/>
                  </a:lnTo>
                  <a:lnTo>
                    <a:pt x="349" y="108"/>
                  </a:lnTo>
                  <a:lnTo>
                    <a:pt x="341" y="99"/>
                  </a:lnTo>
                  <a:lnTo>
                    <a:pt x="334" y="91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17" y="78"/>
                  </a:lnTo>
                  <a:lnTo>
                    <a:pt x="308" y="73"/>
                  </a:lnTo>
                  <a:lnTo>
                    <a:pt x="298" y="69"/>
                  </a:lnTo>
                  <a:lnTo>
                    <a:pt x="288" y="65"/>
                  </a:lnTo>
                  <a:lnTo>
                    <a:pt x="276" y="63"/>
                  </a:lnTo>
                  <a:lnTo>
                    <a:pt x="265" y="60"/>
                  </a:lnTo>
                  <a:lnTo>
                    <a:pt x="253" y="59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26" y="59"/>
                  </a:lnTo>
                  <a:lnTo>
                    <a:pt x="212" y="60"/>
                  </a:lnTo>
                  <a:lnTo>
                    <a:pt x="198" y="63"/>
                  </a:lnTo>
                  <a:lnTo>
                    <a:pt x="187" y="65"/>
                  </a:lnTo>
                  <a:lnTo>
                    <a:pt x="174" y="69"/>
                  </a:lnTo>
                  <a:lnTo>
                    <a:pt x="162" y="74"/>
                  </a:lnTo>
                  <a:lnTo>
                    <a:pt x="152" y="81"/>
                  </a:lnTo>
                  <a:lnTo>
                    <a:pt x="142" y="87"/>
                  </a:lnTo>
                  <a:lnTo>
                    <a:pt x="142" y="87"/>
                  </a:lnTo>
                  <a:lnTo>
                    <a:pt x="132" y="95"/>
                  </a:lnTo>
                  <a:lnTo>
                    <a:pt x="123" y="102"/>
                  </a:lnTo>
                  <a:lnTo>
                    <a:pt x="115" y="111"/>
                  </a:lnTo>
                  <a:lnTo>
                    <a:pt x="107" y="120"/>
                  </a:lnTo>
                  <a:lnTo>
                    <a:pt x="101" y="129"/>
                  </a:lnTo>
                  <a:lnTo>
                    <a:pt x="96" y="141"/>
                  </a:lnTo>
                  <a:lnTo>
                    <a:pt x="91" y="151"/>
                  </a:lnTo>
                  <a:lnTo>
                    <a:pt x="86" y="163"/>
                  </a:lnTo>
                  <a:lnTo>
                    <a:pt x="86" y="163"/>
                  </a:lnTo>
                  <a:lnTo>
                    <a:pt x="79" y="187"/>
                  </a:lnTo>
                  <a:lnTo>
                    <a:pt x="74" y="211"/>
                  </a:lnTo>
                  <a:lnTo>
                    <a:pt x="70" y="237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2" y="293"/>
                  </a:lnTo>
                  <a:lnTo>
                    <a:pt x="74" y="323"/>
                  </a:lnTo>
                  <a:lnTo>
                    <a:pt x="81" y="351"/>
                  </a:lnTo>
                  <a:lnTo>
                    <a:pt x="88" y="376"/>
                  </a:lnTo>
                  <a:lnTo>
                    <a:pt x="88" y="376"/>
                  </a:lnTo>
                  <a:lnTo>
                    <a:pt x="93" y="388"/>
                  </a:lnTo>
                  <a:lnTo>
                    <a:pt x="100" y="398"/>
                  </a:lnTo>
                  <a:lnTo>
                    <a:pt x="106" y="409"/>
                  </a:lnTo>
                  <a:lnTo>
                    <a:pt x="114" y="419"/>
                  </a:lnTo>
                  <a:lnTo>
                    <a:pt x="121" y="428"/>
                  </a:lnTo>
                  <a:lnTo>
                    <a:pt x="129" y="435"/>
                  </a:lnTo>
                  <a:lnTo>
                    <a:pt x="138" y="443"/>
                  </a:lnTo>
                  <a:lnTo>
                    <a:pt x="148" y="449"/>
                  </a:lnTo>
                  <a:lnTo>
                    <a:pt x="148" y="449"/>
                  </a:lnTo>
                  <a:lnTo>
                    <a:pt x="169" y="460"/>
                  </a:lnTo>
                  <a:lnTo>
                    <a:pt x="179" y="464"/>
                  </a:lnTo>
                  <a:lnTo>
                    <a:pt x="191" y="467"/>
                  </a:lnTo>
                  <a:lnTo>
                    <a:pt x="201" y="470"/>
                  </a:lnTo>
                  <a:lnTo>
                    <a:pt x="212" y="471"/>
                  </a:lnTo>
                  <a:lnTo>
                    <a:pt x="235" y="473"/>
                  </a:lnTo>
                  <a:lnTo>
                    <a:pt x="235" y="473"/>
                  </a:lnTo>
                  <a:lnTo>
                    <a:pt x="249" y="473"/>
                  </a:lnTo>
                  <a:lnTo>
                    <a:pt x="262" y="471"/>
                  </a:lnTo>
                  <a:lnTo>
                    <a:pt x="275" y="469"/>
                  </a:lnTo>
                  <a:lnTo>
                    <a:pt x="288" y="465"/>
                  </a:lnTo>
                  <a:lnTo>
                    <a:pt x="299" y="460"/>
                  </a:lnTo>
                  <a:lnTo>
                    <a:pt x="311" y="455"/>
                  </a:lnTo>
                  <a:lnTo>
                    <a:pt x="321" y="448"/>
                  </a:lnTo>
                  <a:lnTo>
                    <a:pt x="331" y="441"/>
                  </a:lnTo>
                  <a:lnTo>
                    <a:pt x="331" y="441"/>
                  </a:lnTo>
                  <a:lnTo>
                    <a:pt x="341" y="432"/>
                  </a:lnTo>
                  <a:lnTo>
                    <a:pt x="350" y="421"/>
                  </a:lnTo>
                  <a:lnTo>
                    <a:pt x="358" y="411"/>
                  </a:lnTo>
                  <a:lnTo>
                    <a:pt x="364" y="400"/>
                  </a:lnTo>
                  <a:lnTo>
                    <a:pt x="371" y="387"/>
                  </a:lnTo>
                  <a:lnTo>
                    <a:pt x="377" y="373"/>
                  </a:lnTo>
                  <a:lnTo>
                    <a:pt x="381" y="359"/>
                  </a:lnTo>
                  <a:lnTo>
                    <a:pt x="385" y="342"/>
                  </a:lnTo>
                  <a:lnTo>
                    <a:pt x="385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4" name="Freeform 585"/>
            <p:cNvSpPr>
              <a:spLocks noEditPoints="1"/>
            </p:cNvSpPr>
            <p:nvPr/>
          </p:nvSpPr>
          <p:spPr bwMode="auto">
            <a:xfrm>
              <a:off x="458788" y="1725613"/>
              <a:ext cx="388938" cy="422275"/>
            </a:xfrm>
            <a:custGeom>
              <a:avLst/>
              <a:gdLst>
                <a:gd name="T0" fmla="*/ 1 w 490"/>
                <a:gd name="T1" fmla="*/ 242 h 531"/>
                <a:gd name="T2" fmla="*/ 16 w 490"/>
                <a:gd name="T3" fmla="*/ 159 h 531"/>
                <a:gd name="T4" fmla="*/ 52 w 490"/>
                <a:gd name="T5" fmla="*/ 91 h 531"/>
                <a:gd name="T6" fmla="*/ 85 w 490"/>
                <a:gd name="T7" fmla="*/ 55 h 531"/>
                <a:gd name="T8" fmla="*/ 147 w 490"/>
                <a:gd name="T9" fmla="*/ 18 h 531"/>
                <a:gd name="T10" fmla="*/ 218 w 490"/>
                <a:gd name="T11" fmla="*/ 1 h 531"/>
                <a:gd name="T12" fmla="*/ 263 w 490"/>
                <a:gd name="T13" fmla="*/ 0 h 531"/>
                <a:gd name="T14" fmla="*/ 313 w 490"/>
                <a:gd name="T15" fmla="*/ 9 h 531"/>
                <a:gd name="T16" fmla="*/ 359 w 490"/>
                <a:gd name="T17" fmla="*/ 26 h 531"/>
                <a:gd name="T18" fmla="*/ 387 w 490"/>
                <a:gd name="T19" fmla="*/ 44 h 531"/>
                <a:gd name="T20" fmla="*/ 423 w 490"/>
                <a:gd name="T21" fmla="*/ 74 h 531"/>
                <a:gd name="T22" fmla="*/ 452 w 490"/>
                <a:gd name="T23" fmla="*/ 114 h 531"/>
                <a:gd name="T24" fmla="*/ 467 w 490"/>
                <a:gd name="T25" fmla="*/ 145 h 531"/>
                <a:gd name="T26" fmla="*/ 483 w 490"/>
                <a:gd name="T27" fmla="*/ 193 h 531"/>
                <a:gd name="T28" fmla="*/ 490 w 490"/>
                <a:gd name="T29" fmla="*/ 247 h 531"/>
                <a:gd name="T30" fmla="*/ 490 w 490"/>
                <a:gd name="T31" fmla="*/ 286 h 531"/>
                <a:gd name="T32" fmla="*/ 482 w 490"/>
                <a:gd name="T33" fmla="*/ 341 h 531"/>
                <a:gd name="T34" fmla="*/ 467 w 490"/>
                <a:gd name="T35" fmla="*/ 391 h 531"/>
                <a:gd name="T36" fmla="*/ 450 w 490"/>
                <a:gd name="T37" fmla="*/ 421 h 531"/>
                <a:gd name="T38" fmla="*/ 421 w 490"/>
                <a:gd name="T39" fmla="*/ 461 h 531"/>
                <a:gd name="T40" fmla="*/ 383 w 490"/>
                <a:gd name="T41" fmla="*/ 492 h 531"/>
                <a:gd name="T42" fmla="*/ 355 w 490"/>
                <a:gd name="T43" fmla="*/ 507 h 531"/>
                <a:gd name="T44" fmla="*/ 309 w 490"/>
                <a:gd name="T45" fmla="*/ 524 h 531"/>
                <a:gd name="T46" fmla="*/ 262 w 490"/>
                <a:gd name="T47" fmla="*/ 530 h 531"/>
                <a:gd name="T48" fmla="*/ 227 w 490"/>
                <a:gd name="T49" fmla="*/ 530 h 531"/>
                <a:gd name="T50" fmla="*/ 176 w 490"/>
                <a:gd name="T51" fmla="*/ 522 h 531"/>
                <a:gd name="T52" fmla="*/ 130 w 490"/>
                <a:gd name="T53" fmla="*/ 505 h 531"/>
                <a:gd name="T54" fmla="*/ 102 w 490"/>
                <a:gd name="T55" fmla="*/ 487 h 531"/>
                <a:gd name="T56" fmla="*/ 65 w 490"/>
                <a:gd name="T57" fmla="*/ 455 h 531"/>
                <a:gd name="T58" fmla="*/ 37 w 490"/>
                <a:gd name="T59" fmla="*/ 415 h 531"/>
                <a:gd name="T60" fmla="*/ 23 w 490"/>
                <a:gd name="T61" fmla="*/ 385 h 531"/>
                <a:gd name="T62" fmla="*/ 7 w 490"/>
                <a:gd name="T63" fmla="*/ 338 h 531"/>
                <a:gd name="T64" fmla="*/ 0 w 490"/>
                <a:gd name="T65" fmla="*/ 289 h 531"/>
                <a:gd name="T66" fmla="*/ 70 w 490"/>
                <a:gd name="T67" fmla="*/ 274 h 531"/>
                <a:gd name="T68" fmla="*/ 73 w 490"/>
                <a:gd name="T69" fmla="*/ 318 h 531"/>
                <a:gd name="T70" fmla="*/ 89 w 490"/>
                <a:gd name="T71" fmla="*/ 374 h 531"/>
                <a:gd name="T72" fmla="*/ 120 w 490"/>
                <a:gd name="T73" fmla="*/ 420 h 531"/>
                <a:gd name="T74" fmla="*/ 146 w 490"/>
                <a:gd name="T75" fmla="*/ 443 h 531"/>
                <a:gd name="T76" fmla="*/ 192 w 490"/>
                <a:gd name="T77" fmla="*/ 466 h 531"/>
                <a:gd name="T78" fmla="*/ 244 w 490"/>
                <a:gd name="T79" fmla="*/ 473 h 531"/>
                <a:gd name="T80" fmla="*/ 281 w 490"/>
                <a:gd name="T81" fmla="*/ 470 h 531"/>
                <a:gd name="T82" fmla="*/ 330 w 490"/>
                <a:gd name="T83" fmla="*/ 452 h 531"/>
                <a:gd name="T84" fmla="*/ 371 w 490"/>
                <a:gd name="T85" fmla="*/ 419 h 531"/>
                <a:gd name="T86" fmla="*/ 392 w 490"/>
                <a:gd name="T87" fmla="*/ 389 h 531"/>
                <a:gd name="T88" fmla="*/ 413 w 490"/>
                <a:gd name="T89" fmla="*/ 334 h 531"/>
                <a:gd name="T90" fmla="*/ 421 w 490"/>
                <a:gd name="T91" fmla="*/ 266 h 531"/>
                <a:gd name="T92" fmla="*/ 415 w 490"/>
                <a:gd name="T93" fmla="*/ 207 h 531"/>
                <a:gd name="T94" fmla="*/ 399 w 490"/>
                <a:gd name="T95" fmla="*/ 156 h 531"/>
                <a:gd name="T96" fmla="*/ 387 w 490"/>
                <a:gd name="T97" fmla="*/ 134 h 531"/>
                <a:gd name="T98" fmla="*/ 364 w 490"/>
                <a:gd name="T99" fmla="*/ 106 h 531"/>
                <a:gd name="T100" fmla="*/ 337 w 490"/>
                <a:gd name="T101" fmla="*/ 85 h 531"/>
                <a:gd name="T102" fmla="*/ 316 w 490"/>
                <a:gd name="T103" fmla="*/ 73 h 531"/>
                <a:gd name="T104" fmla="*/ 282 w 490"/>
                <a:gd name="T105" fmla="*/ 63 h 531"/>
                <a:gd name="T106" fmla="*/ 245 w 490"/>
                <a:gd name="T107" fmla="*/ 59 h 531"/>
                <a:gd name="T108" fmla="*/ 211 w 490"/>
                <a:gd name="T109" fmla="*/ 61 h 531"/>
                <a:gd name="T110" fmla="*/ 163 w 490"/>
                <a:gd name="T111" fmla="*/ 78 h 531"/>
                <a:gd name="T112" fmla="*/ 121 w 490"/>
                <a:gd name="T113" fmla="*/ 108 h 531"/>
                <a:gd name="T114" fmla="*/ 100 w 490"/>
                <a:gd name="T115" fmla="*/ 137 h 531"/>
                <a:gd name="T116" fmla="*/ 76 w 490"/>
                <a:gd name="T117" fmla="*/ 196 h 531"/>
                <a:gd name="T118" fmla="*/ 70 w 490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0" h="531">
                  <a:moveTo>
                    <a:pt x="0" y="273"/>
                  </a:moveTo>
                  <a:lnTo>
                    <a:pt x="0" y="273"/>
                  </a:lnTo>
                  <a:lnTo>
                    <a:pt x="1" y="242"/>
                  </a:lnTo>
                  <a:lnTo>
                    <a:pt x="4" y="213"/>
                  </a:lnTo>
                  <a:lnTo>
                    <a:pt x="10" y="184"/>
                  </a:lnTo>
                  <a:lnTo>
                    <a:pt x="16" y="159"/>
                  </a:lnTo>
                  <a:lnTo>
                    <a:pt x="27" y="134"/>
                  </a:lnTo>
                  <a:lnTo>
                    <a:pt x="38" y="111"/>
                  </a:lnTo>
                  <a:lnTo>
                    <a:pt x="52" y="9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5"/>
                  </a:lnTo>
                  <a:lnTo>
                    <a:pt x="105" y="41"/>
                  </a:lnTo>
                  <a:lnTo>
                    <a:pt x="125" y="28"/>
                  </a:lnTo>
                  <a:lnTo>
                    <a:pt x="147" y="18"/>
                  </a:lnTo>
                  <a:lnTo>
                    <a:pt x="170" y="10"/>
                  </a:lnTo>
                  <a:lnTo>
                    <a:pt x="194" y="5"/>
                  </a:lnTo>
                  <a:lnTo>
                    <a:pt x="218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63" y="0"/>
                  </a:lnTo>
                  <a:lnTo>
                    <a:pt x="280" y="3"/>
                  </a:lnTo>
                  <a:lnTo>
                    <a:pt x="296" y="5"/>
                  </a:lnTo>
                  <a:lnTo>
                    <a:pt x="313" y="9"/>
                  </a:lnTo>
                  <a:lnTo>
                    <a:pt x="328" y="13"/>
                  </a:lnTo>
                  <a:lnTo>
                    <a:pt x="344" y="19"/>
                  </a:lnTo>
                  <a:lnTo>
                    <a:pt x="359" y="26"/>
                  </a:lnTo>
                  <a:lnTo>
                    <a:pt x="373" y="35"/>
                  </a:lnTo>
                  <a:lnTo>
                    <a:pt x="373" y="35"/>
                  </a:lnTo>
                  <a:lnTo>
                    <a:pt x="387" y="44"/>
                  </a:lnTo>
                  <a:lnTo>
                    <a:pt x="400" y="53"/>
                  </a:lnTo>
                  <a:lnTo>
                    <a:pt x="412" y="63"/>
                  </a:lnTo>
                  <a:lnTo>
                    <a:pt x="423" y="74"/>
                  </a:lnTo>
                  <a:lnTo>
                    <a:pt x="433" y="87"/>
                  </a:lnTo>
                  <a:lnTo>
                    <a:pt x="444" y="100"/>
                  </a:lnTo>
                  <a:lnTo>
                    <a:pt x="452" y="114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7" y="145"/>
                  </a:lnTo>
                  <a:lnTo>
                    <a:pt x="473" y="160"/>
                  </a:lnTo>
                  <a:lnTo>
                    <a:pt x="478" y="177"/>
                  </a:lnTo>
                  <a:lnTo>
                    <a:pt x="483" y="193"/>
                  </a:lnTo>
                  <a:lnTo>
                    <a:pt x="486" y="211"/>
                  </a:lnTo>
                  <a:lnTo>
                    <a:pt x="488" y="229"/>
                  </a:lnTo>
                  <a:lnTo>
                    <a:pt x="490" y="247"/>
                  </a:lnTo>
                  <a:lnTo>
                    <a:pt x="490" y="266"/>
                  </a:lnTo>
                  <a:lnTo>
                    <a:pt x="490" y="266"/>
                  </a:lnTo>
                  <a:lnTo>
                    <a:pt x="490" y="286"/>
                  </a:lnTo>
                  <a:lnTo>
                    <a:pt x="488" y="305"/>
                  </a:lnTo>
                  <a:lnTo>
                    <a:pt x="486" y="323"/>
                  </a:lnTo>
                  <a:lnTo>
                    <a:pt x="482" y="341"/>
                  </a:lnTo>
                  <a:lnTo>
                    <a:pt x="478" y="357"/>
                  </a:lnTo>
                  <a:lnTo>
                    <a:pt x="473" y="374"/>
                  </a:lnTo>
                  <a:lnTo>
                    <a:pt x="467" y="391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0" y="421"/>
                  </a:lnTo>
                  <a:lnTo>
                    <a:pt x="441" y="435"/>
                  </a:lnTo>
                  <a:lnTo>
                    <a:pt x="431" y="448"/>
                  </a:lnTo>
                  <a:lnTo>
                    <a:pt x="421" y="461"/>
                  </a:lnTo>
                  <a:lnTo>
                    <a:pt x="409" y="471"/>
                  </a:lnTo>
                  <a:lnTo>
                    <a:pt x="396" y="482"/>
                  </a:lnTo>
                  <a:lnTo>
                    <a:pt x="383" y="492"/>
                  </a:lnTo>
                  <a:lnTo>
                    <a:pt x="369" y="499"/>
                  </a:lnTo>
                  <a:lnTo>
                    <a:pt x="369" y="499"/>
                  </a:lnTo>
                  <a:lnTo>
                    <a:pt x="355" y="507"/>
                  </a:lnTo>
                  <a:lnTo>
                    <a:pt x="340" y="514"/>
                  </a:lnTo>
                  <a:lnTo>
                    <a:pt x="325" y="519"/>
                  </a:lnTo>
                  <a:lnTo>
                    <a:pt x="309" y="524"/>
                  </a:lnTo>
                  <a:lnTo>
                    <a:pt x="294" y="526"/>
                  </a:lnTo>
                  <a:lnTo>
                    <a:pt x="277" y="529"/>
                  </a:lnTo>
                  <a:lnTo>
                    <a:pt x="262" y="530"/>
                  </a:lnTo>
                  <a:lnTo>
                    <a:pt x="245" y="531"/>
                  </a:lnTo>
                  <a:lnTo>
                    <a:pt x="245" y="531"/>
                  </a:lnTo>
                  <a:lnTo>
                    <a:pt x="227" y="530"/>
                  </a:lnTo>
                  <a:lnTo>
                    <a:pt x="209" y="529"/>
                  </a:lnTo>
                  <a:lnTo>
                    <a:pt x="193" y="526"/>
                  </a:lnTo>
                  <a:lnTo>
                    <a:pt x="176" y="522"/>
                  </a:lnTo>
                  <a:lnTo>
                    <a:pt x="161" y="517"/>
                  </a:lnTo>
                  <a:lnTo>
                    <a:pt x="146" y="511"/>
                  </a:lnTo>
                  <a:lnTo>
                    <a:pt x="130" y="505"/>
                  </a:lnTo>
                  <a:lnTo>
                    <a:pt x="115" y="497"/>
                  </a:lnTo>
                  <a:lnTo>
                    <a:pt x="115" y="497"/>
                  </a:lnTo>
                  <a:lnTo>
                    <a:pt x="102" y="487"/>
                  </a:lnTo>
                  <a:lnTo>
                    <a:pt x="89" y="478"/>
                  </a:lnTo>
                  <a:lnTo>
                    <a:pt x="76" y="466"/>
                  </a:lnTo>
                  <a:lnTo>
                    <a:pt x="65" y="455"/>
                  </a:lnTo>
                  <a:lnTo>
                    <a:pt x="55" y="443"/>
                  </a:lnTo>
                  <a:lnTo>
                    <a:pt x="46" y="429"/>
                  </a:lnTo>
                  <a:lnTo>
                    <a:pt x="37" y="415"/>
                  </a:lnTo>
                  <a:lnTo>
                    <a:pt x="29" y="401"/>
                  </a:lnTo>
                  <a:lnTo>
                    <a:pt x="29" y="401"/>
                  </a:lnTo>
                  <a:lnTo>
                    <a:pt x="23" y="385"/>
                  </a:lnTo>
                  <a:lnTo>
                    <a:pt x="16" y="370"/>
                  </a:lnTo>
                  <a:lnTo>
                    <a:pt x="11" y="355"/>
                  </a:lnTo>
                  <a:lnTo>
                    <a:pt x="7" y="338"/>
                  </a:lnTo>
                  <a:lnTo>
                    <a:pt x="4" y="323"/>
                  </a:lnTo>
                  <a:lnTo>
                    <a:pt x="1" y="306"/>
                  </a:lnTo>
                  <a:lnTo>
                    <a:pt x="0" y="289"/>
                  </a:lnTo>
                  <a:lnTo>
                    <a:pt x="0" y="273"/>
                  </a:lnTo>
                  <a:lnTo>
                    <a:pt x="0" y="273"/>
                  </a:lnTo>
                  <a:close/>
                  <a:moveTo>
                    <a:pt x="70" y="274"/>
                  </a:moveTo>
                  <a:lnTo>
                    <a:pt x="70" y="274"/>
                  </a:lnTo>
                  <a:lnTo>
                    <a:pt x="70" y="296"/>
                  </a:lnTo>
                  <a:lnTo>
                    <a:pt x="73" y="318"/>
                  </a:lnTo>
                  <a:lnTo>
                    <a:pt x="76" y="338"/>
                  </a:lnTo>
                  <a:lnTo>
                    <a:pt x="82" y="356"/>
                  </a:lnTo>
                  <a:lnTo>
                    <a:pt x="89" y="374"/>
                  </a:lnTo>
                  <a:lnTo>
                    <a:pt x="98" y="391"/>
                  </a:lnTo>
                  <a:lnTo>
                    <a:pt x="108" y="406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33" y="433"/>
                  </a:lnTo>
                  <a:lnTo>
                    <a:pt x="146" y="443"/>
                  </a:lnTo>
                  <a:lnTo>
                    <a:pt x="161" y="452"/>
                  </a:lnTo>
                  <a:lnTo>
                    <a:pt x="176" y="460"/>
                  </a:lnTo>
                  <a:lnTo>
                    <a:pt x="192" y="466"/>
                  </a:lnTo>
                  <a:lnTo>
                    <a:pt x="208" y="470"/>
                  </a:lnTo>
                  <a:lnTo>
                    <a:pt x="226" y="473"/>
                  </a:lnTo>
                  <a:lnTo>
                    <a:pt x="244" y="473"/>
                  </a:lnTo>
                  <a:lnTo>
                    <a:pt x="244" y="473"/>
                  </a:lnTo>
                  <a:lnTo>
                    <a:pt x="263" y="473"/>
                  </a:lnTo>
                  <a:lnTo>
                    <a:pt x="281" y="470"/>
                  </a:lnTo>
                  <a:lnTo>
                    <a:pt x="298" y="466"/>
                  </a:lnTo>
                  <a:lnTo>
                    <a:pt x="314" y="460"/>
                  </a:lnTo>
                  <a:lnTo>
                    <a:pt x="330" y="452"/>
                  </a:lnTo>
                  <a:lnTo>
                    <a:pt x="344" y="443"/>
                  </a:lnTo>
                  <a:lnTo>
                    <a:pt x="358" y="432"/>
                  </a:lnTo>
                  <a:lnTo>
                    <a:pt x="371" y="419"/>
                  </a:lnTo>
                  <a:lnTo>
                    <a:pt x="371" y="419"/>
                  </a:lnTo>
                  <a:lnTo>
                    <a:pt x="382" y="405"/>
                  </a:lnTo>
                  <a:lnTo>
                    <a:pt x="392" y="389"/>
                  </a:lnTo>
                  <a:lnTo>
                    <a:pt x="401" y="373"/>
                  </a:lnTo>
                  <a:lnTo>
                    <a:pt x="408" y="353"/>
                  </a:lnTo>
                  <a:lnTo>
                    <a:pt x="413" y="334"/>
                  </a:lnTo>
                  <a:lnTo>
                    <a:pt x="417" y="312"/>
                  </a:lnTo>
                  <a:lnTo>
                    <a:pt x="419" y="291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19" y="236"/>
                  </a:lnTo>
                  <a:lnTo>
                    <a:pt x="415" y="207"/>
                  </a:lnTo>
                  <a:lnTo>
                    <a:pt x="408" y="181"/>
                  </a:lnTo>
                  <a:lnTo>
                    <a:pt x="404" y="169"/>
                  </a:lnTo>
                  <a:lnTo>
                    <a:pt x="399" y="156"/>
                  </a:lnTo>
                  <a:lnTo>
                    <a:pt x="399" y="156"/>
                  </a:lnTo>
                  <a:lnTo>
                    <a:pt x="394" y="146"/>
                  </a:lnTo>
                  <a:lnTo>
                    <a:pt x="387" y="134"/>
                  </a:lnTo>
                  <a:lnTo>
                    <a:pt x="381" y="124"/>
                  </a:lnTo>
                  <a:lnTo>
                    <a:pt x="373" y="115"/>
                  </a:lnTo>
                  <a:lnTo>
                    <a:pt x="364" y="106"/>
                  </a:lnTo>
                  <a:lnTo>
                    <a:pt x="357" y="99"/>
                  </a:lnTo>
                  <a:lnTo>
                    <a:pt x="346" y="91"/>
                  </a:lnTo>
                  <a:lnTo>
                    <a:pt x="337" y="85"/>
                  </a:lnTo>
                  <a:lnTo>
                    <a:pt x="337" y="85"/>
                  </a:lnTo>
                  <a:lnTo>
                    <a:pt x="327" y="78"/>
                  </a:lnTo>
                  <a:lnTo>
                    <a:pt x="316" y="73"/>
                  </a:lnTo>
                  <a:lnTo>
                    <a:pt x="305" y="69"/>
                  </a:lnTo>
                  <a:lnTo>
                    <a:pt x="294" y="65"/>
                  </a:lnTo>
                  <a:lnTo>
                    <a:pt x="282" y="63"/>
                  </a:lnTo>
                  <a:lnTo>
                    <a:pt x="271" y="60"/>
                  </a:lnTo>
                  <a:lnTo>
                    <a:pt x="258" y="59"/>
                  </a:lnTo>
                  <a:lnTo>
                    <a:pt x="245" y="59"/>
                  </a:lnTo>
                  <a:lnTo>
                    <a:pt x="245" y="59"/>
                  </a:lnTo>
                  <a:lnTo>
                    <a:pt x="227" y="59"/>
                  </a:lnTo>
                  <a:lnTo>
                    <a:pt x="211" y="61"/>
                  </a:lnTo>
                  <a:lnTo>
                    <a:pt x="194" y="65"/>
                  </a:lnTo>
                  <a:lnTo>
                    <a:pt x="179" y="70"/>
                  </a:lnTo>
                  <a:lnTo>
                    <a:pt x="163" y="78"/>
                  </a:lnTo>
                  <a:lnTo>
                    <a:pt x="149" y="86"/>
                  </a:lnTo>
                  <a:lnTo>
                    <a:pt x="135" y="96"/>
                  </a:lnTo>
                  <a:lnTo>
                    <a:pt x="121" y="108"/>
                  </a:lnTo>
                  <a:lnTo>
                    <a:pt x="121" y="108"/>
                  </a:lnTo>
                  <a:lnTo>
                    <a:pt x="110" y="122"/>
                  </a:lnTo>
                  <a:lnTo>
                    <a:pt x="100" y="137"/>
                  </a:lnTo>
                  <a:lnTo>
                    <a:pt x="91" y="155"/>
                  </a:lnTo>
                  <a:lnTo>
                    <a:pt x="83" y="174"/>
                  </a:lnTo>
                  <a:lnTo>
                    <a:pt x="76" y="196"/>
                  </a:lnTo>
                  <a:lnTo>
                    <a:pt x="73" y="220"/>
                  </a:lnTo>
                  <a:lnTo>
                    <a:pt x="70" y="246"/>
                  </a:lnTo>
                  <a:lnTo>
                    <a:pt x="70" y="274"/>
                  </a:lnTo>
                  <a:lnTo>
                    <a:pt x="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5" name="Freeform 586"/>
            <p:cNvSpPr>
              <a:spLocks/>
            </p:cNvSpPr>
            <p:nvPr/>
          </p:nvSpPr>
          <p:spPr bwMode="auto">
            <a:xfrm>
              <a:off x="909638" y="1731963"/>
              <a:ext cx="320675" cy="407988"/>
            </a:xfrm>
            <a:custGeom>
              <a:avLst/>
              <a:gdLst>
                <a:gd name="T0" fmla="*/ 0 w 404"/>
                <a:gd name="T1" fmla="*/ 513 h 513"/>
                <a:gd name="T2" fmla="*/ 0 w 404"/>
                <a:gd name="T3" fmla="*/ 0 h 513"/>
                <a:gd name="T4" fmla="*/ 69 w 404"/>
                <a:gd name="T5" fmla="*/ 0 h 513"/>
                <a:gd name="T6" fmla="*/ 339 w 404"/>
                <a:gd name="T7" fmla="*/ 403 h 513"/>
                <a:gd name="T8" fmla="*/ 339 w 404"/>
                <a:gd name="T9" fmla="*/ 0 h 513"/>
                <a:gd name="T10" fmla="*/ 404 w 404"/>
                <a:gd name="T11" fmla="*/ 0 h 513"/>
                <a:gd name="T12" fmla="*/ 404 w 404"/>
                <a:gd name="T13" fmla="*/ 513 h 513"/>
                <a:gd name="T14" fmla="*/ 334 w 404"/>
                <a:gd name="T15" fmla="*/ 513 h 513"/>
                <a:gd name="T16" fmla="*/ 66 w 404"/>
                <a:gd name="T17" fmla="*/ 110 h 513"/>
                <a:gd name="T18" fmla="*/ 66 w 404"/>
                <a:gd name="T19" fmla="*/ 513 h 513"/>
                <a:gd name="T20" fmla="*/ 0 w 404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13">
                  <a:moveTo>
                    <a:pt x="0" y="513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339" y="403"/>
                  </a:lnTo>
                  <a:lnTo>
                    <a:pt x="339" y="0"/>
                  </a:lnTo>
                  <a:lnTo>
                    <a:pt x="404" y="0"/>
                  </a:lnTo>
                  <a:lnTo>
                    <a:pt x="404" y="513"/>
                  </a:lnTo>
                  <a:lnTo>
                    <a:pt x="334" y="513"/>
                  </a:lnTo>
                  <a:lnTo>
                    <a:pt x="66" y="110"/>
                  </a:lnTo>
                  <a:lnTo>
                    <a:pt x="66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6" name="Freeform 587"/>
            <p:cNvSpPr>
              <a:spLocks/>
            </p:cNvSpPr>
            <p:nvPr/>
          </p:nvSpPr>
          <p:spPr bwMode="auto">
            <a:xfrm>
              <a:off x="1312863" y="1731963"/>
              <a:ext cx="274638" cy="407988"/>
            </a:xfrm>
            <a:custGeom>
              <a:avLst/>
              <a:gdLst>
                <a:gd name="T0" fmla="*/ 0 w 347"/>
                <a:gd name="T1" fmla="*/ 513 h 513"/>
                <a:gd name="T2" fmla="*/ 0 w 347"/>
                <a:gd name="T3" fmla="*/ 0 h 513"/>
                <a:gd name="T4" fmla="*/ 347 w 347"/>
                <a:gd name="T5" fmla="*/ 0 h 513"/>
                <a:gd name="T6" fmla="*/ 347 w 347"/>
                <a:gd name="T7" fmla="*/ 60 h 513"/>
                <a:gd name="T8" fmla="*/ 69 w 347"/>
                <a:gd name="T9" fmla="*/ 60 h 513"/>
                <a:gd name="T10" fmla="*/ 69 w 347"/>
                <a:gd name="T11" fmla="*/ 220 h 513"/>
                <a:gd name="T12" fmla="*/ 309 w 347"/>
                <a:gd name="T13" fmla="*/ 220 h 513"/>
                <a:gd name="T14" fmla="*/ 309 w 347"/>
                <a:gd name="T15" fmla="*/ 280 h 513"/>
                <a:gd name="T16" fmla="*/ 69 w 347"/>
                <a:gd name="T17" fmla="*/ 280 h 513"/>
                <a:gd name="T18" fmla="*/ 69 w 347"/>
                <a:gd name="T19" fmla="*/ 513 h 513"/>
                <a:gd name="T20" fmla="*/ 0 w 347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513">
                  <a:moveTo>
                    <a:pt x="0" y="513"/>
                  </a:moveTo>
                  <a:lnTo>
                    <a:pt x="0" y="0"/>
                  </a:lnTo>
                  <a:lnTo>
                    <a:pt x="347" y="0"/>
                  </a:lnTo>
                  <a:lnTo>
                    <a:pt x="347" y="60"/>
                  </a:lnTo>
                  <a:lnTo>
                    <a:pt x="69" y="60"/>
                  </a:lnTo>
                  <a:lnTo>
                    <a:pt x="69" y="220"/>
                  </a:lnTo>
                  <a:lnTo>
                    <a:pt x="309" y="220"/>
                  </a:lnTo>
                  <a:lnTo>
                    <a:pt x="309" y="280"/>
                  </a:lnTo>
                  <a:lnTo>
                    <a:pt x="69" y="280"/>
                  </a:lnTo>
                  <a:lnTo>
                    <a:pt x="69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7" name="Rectangle 588"/>
            <p:cNvSpPr>
              <a:spLocks noChangeArrowheads="1"/>
            </p:cNvSpPr>
            <p:nvPr/>
          </p:nvSpPr>
          <p:spPr bwMode="auto">
            <a:xfrm>
              <a:off x="1641475" y="1731963"/>
              <a:ext cx="53975" cy="407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8" name="Freeform 589"/>
            <p:cNvSpPr>
              <a:spLocks noEditPoints="1"/>
            </p:cNvSpPr>
            <p:nvPr/>
          </p:nvSpPr>
          <p:spPr bwMode="auto">
            <a:xfrm>
              <a:off x="1778000" y="1731963"/>
              <a:ext cx="336550" cy="407988"/>
            </a:xfrm>
            <a:custGeom>
              <a:avLst/>
              <a:gdLst>
                <a:gd name="T0" fmla="*/ 0 w 423"/>
                <a:gd name="T1" fmla="*/ 0 h 513"/>
                <a:gd name="T2" fmla="*/ 176 w 423"/>
                <a:gd name="T3" fmla="*/ 0 h 513"/>
                <a:gd name="T4" fmla="*/ 229 w 423"/>
                <a:gd name="T5" fmla="*/ 3 h 513"/>
                <a:gd name="T6" fmla="*/ 267 w 423"/>
                <a:gd name="T7" fmla="*/ 8 h 513"/>
                <a:gd name="T8" fmla="*/ 289 w 423"/>
                <a:gd name="T9" fmla="*/ 14 h 513"/>
                <a:gd name="T10" fmla="*/ 326 w 423"/>
                <a:gd name="T11" fmla="*/ 32 h 513"/>
                <a:gd name="T12" fmla="*/ 343 w 423"/>
                <a:gd name="T13" fmla="*/ 45 h 513"/>
                <a:gd name="T14" fmla="*/ 362 w 423"/>
                <a:gd name="T15" fmla="*/ 63 h 513"/>
                <a:gd name="T16" fmla="*/ 379 w 423"/>
                <a:gd name="T17" fmla="*/ 83 h 513"/>
                <a:gd name="T18" fmla="*/ 393 w 423"/>
                <a:gd name="T19" fmla="*/ 106 h 513"/>
                <a:gd name="T20" fmla="*/ 404 w 423"/>
                <a:gd name="T21" fmla="*/ 132 h 513"/>
                <a:gd name="T22" fmla="*/ 412 w 423"/>
                <a:gd name="T23" fmla="*/ 160 h 513"/>
                <a:gd name="T24" fmla="*/ 422 w 423"/>
                <a:gd name="T25" fmla="*/ 220 h 513"/>
                <a:gd name="T26" fmla="*/ 423 w 423"/>
                <a:gd name="T27" fmla="*/ 254 h 513"/>
                <a:gd name="T28" fmla="*/ 421 w 423"/>
                <a:gd name="T29" fmla="*/ 309 h 513"/>
                <a:gd name="T30" fmla="*/ 411 w 423"/>
                <a:gd name="T31" fmla="*/ 357 h 513"/>
                <a:gd name="T32" fmla="*/ 403 w 423"/>
                <a:gd name="T33" fmla="*/ 379 h 513"/>
                <a:gd name="T34" fmla="*/ 385 w 423"/>
                <a:gd name="T35" fmla="*/ 416 h 513"/>
                <a:gd name="T36" fmla="*/ 375 w 423"/>
                <a:gd name="T37" fmla="*/ 433 h 513"/>
                <a:gd name="T38" fmla="*/ 353 w 423"/>
                <a:gd name="T39" fmla="*/ 458 h 513"/>
                <a:gd name="T40" fmla="*/ 329 w 423"/>
                <a:gd name="T41" fmla="*/ 479 h 513"/>
                <a:gd name="T42" fmla="*/ 315 w 423"/>
                <a:gd name="T43" fmla="*/ 487 h 513"/>
                <a:gd name="T44" fmla="*/ 284 w 423"/>
                <a:gd name="T45" fmla="*/ 499 h 513"/>
                <a:gd name="T46" fmla="*/ 267 w 423"/>
                <a:gd name="T47" fmla="*/ 505 h 513"/>
                <a:gd name="T48" fmla="*/ 229 w 423"/>
                <a:gd name="T49" fmla="*/ 511 h 513"/>
                <a:gd name="T50" fmla="*/ 185 w 423"/>
                <a:gd name="T51" fmla="*/ 513 h 513"/>
                <a:gd name="T52" fmla="*/ 68 w 423"/>
                <a:gd name="T53" fmla="*/ 453 h 513"/>
                <a:gd name="T54" fmla="*/ 178 w 423"/>
                <a:gd name="T55" fmla="*/ 453 h 513"/>
                <a:gd name="T56" fmla="*/ 223 w 423"/>
                <a:gd name="T57" fmla="*/ 451 h 513"/>
                <a:gd name="T58" fmla="*/ 257 w 423"/>
                <a:gd name="T59" fmla="*/ 443 h 513"/>
                <a:gd name="T60" fmla="*/ 270 w 423"/>
                <a:gd name="T61" fmla="*/ 438 h 513"/>
                <a:gd name="T62" fmla="*/ 293 w 423"/>
                <a:gd name="T63" fmla="*/ 425 h 513"/>
                <a:gd name="T64" fmla="*/ 303 w 423"/>
                <a:gd name="T65" fmla="*/ 417 h 513"/>
                <a:gd name="T66" fmla="*/ 324 w 423"/>
                <a:gd name="T67" fmla="*/ 388 h 513"/>
                <a:gd name="T68" fmla="*/ 340 w 423"/>
                <a:gd name="T69" fmla="*/ 352 h 513"/>
                <a:gd name="T70" fmla="*/ 347 w 423"/>
                <a:gd name="T71" fmla="*/ 330 h 513"/>
                <a:gd name="T72" fmla="*/ 353 w 423"/>
                <a:gd name="T73" fmla="*/ 280 h 513"/>
                <a:gd name="T74" fmla="*/ 354 w 423"/>
                <a:gd name="T75" fmla="*/ 254 h 513"/>
                <a:gd name="T76" fmla="*/ 352 w 423"/>
                <a:gd name="T77" fmla="*/ 215 h 513"/>
                <a:gd name="T78" fmla="*/ 347 w 423"/>
                <a:gd name="T79" fmla="*/ 182 h 513"/>
                <a:gd name="T80" fmla="*/ 339 w 423"/>
                <a:gd name="T81" fmla="*/ 154 h 513"/>
                <a:gd name="T82" fmla="*/ 327 w 423"/>
                <a:gd name="T83" fmla="*/ 129 h 513"/>
                <a:gd name="T84" fmla="*/ 321 w 423"/>
                <a:gd name="T85" fmla="*/ 119 h 513"/>
                <a:gd name="T86" fmla="*/ 306 w 423"/>
                <a:gd name="T87" fmla="*/ 101 h 513"/>
                <a:gd name="T88" fmla="*/ 290 w 423"/>
                <a:gd name="T89" fmla="*/ 86 h 513"/>
                <a:gd name="T90" fmla="*/ 272 w 423"/>
                <a:gd name="T91" fmla="*/ 76 h 513"/>
                <a:gd name="T92" fmla="*/ 263 w 423"/>
                <a:gd name="T93" fmla="*/ 72 h 513"/>
                <a:gd name="T94" fmla="*/ 228 w 423"/>
                <a:gd name="T95" fmla="*/ 64 h 513"/>
                <a:gd name="T96" fmla="*/ 175 w 423"/>
                <a:gd name="T97" fmla="*/ 60 h 513"/>
                <a:gd name="T98" fmla="*/ 68 w 423"/>
                <a:gd name="T99" fmla="*/ 45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3" h="513">
                  <a:moveTo>
                    <a:pt x="0" y="513"/>
                  </a:moveTo>
                  <a:lnTo>
                    <a:pt x="0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205" y="1"/>
                  </a:lnTo>
                  <a:lnTo>
                    <a:pt x="229" y="3"/>
                  </a:lnTo>
                  <a:lnTo>
                    <a:pt x="251" y="4"/>
                  </a:lnTo>
                  <a:lnTo>
                    <a:pt x="267" y="8"/>
                  </a:lnTo>
                  <a:lnTo>
                    <a:pt x="267" y="8"/>
                  </a:lnTo>
                  <a:lnTo>
                    <a:pt x="289" y="14"/>
                  </a:lnTo>
                  <a:lnTo>
                    <a:pt x="308" y="22"/>
                  </a:lnTo>
                  <a:lnTo>
                    <a:pt x="326" y="32"/>
                  </a:lnTo>
                  <a:lnTo>
                    <a:pt x="343" y="45"/>
                  </a:lnTo>
                  <a:lnTo>
                    <a:pt x="343" y="45"/>
                  </a:lnTo>
                  <a:lnTo>
                    <a:pt x="353" y="54"/>
                  </a:lnTo>
                  <a:lnTo>
                    <a:pt x="362" y="63"/>
                  </a:lnTo>
                  <a:lnTo>
                    <a:pt x="371" y="73"/>
                  </a:lnTo>
                  <a:lnTo>
                    <a:pt x="379" y="83"/>
                  </a:lnTo>
                  <a:lnTo>
                    <a:pt x="386" y="95"/>
                  </a:lnTo>
                  <a:lnTo>
                    <a:pt x="393" y="106"/>
                  </a:lnTo>
                  <a:lnTo>
                    <a:pt x="398" y="119"/>
                  </a:lnTo>
                  <a:lnTo>
                    <a:pt x="404" y="132"/>
                  </a:lnTo>
                  <a:lnTo>
                    <a:pt x="404" y="132"/>
                  </a:lnTo>
                  <a:lnTo>
                    <a:pt x="412" y="160"/>
                  </a:lnTo>
                  <a:lnTo>
                    <a:pt x="418" y="189"/>
                  </a:lnTo>
                  <a:lnTo>
                    <a:pt x="422" y="220"/>
                  </a:lnTo>
                  <a:lnTo>
                    <a:pt x="423" y="254"/>
                  </a:lnTo>
                  <a:lnTo>
                    <a:pt x="423" y="254"/>
                  </a:lnTo>
                  <a:lnTo>
                    <a:pt x="423" y="283"/>
                  </a:lnTo>
                  <a:lnTo>
                    <a:pt x="421" y="309"/>
                  </a:lnTo>
                  <a:lnTo>
                    <a:pt x="416" y="334"/>
                  </a:lnTo>
                  <a:lnTo>
                    <a:pt x="411" y="357"/>
                  </a:lnTo>
                  <a:lnTo>
                    <a:pt x="411" y="357"/>
                  </a:lnTo>
                  <a:lnTo>
                    <a:pt x="403" y="379"/>
                  </a:lnTo>
                  <a:lnTo>
                    <a:pt x="394" y="400"/>
                  </a:lnTo>
                  <a:lnTo>
                    <a:pt x="385" y="416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64" y="447"/>
                  </a:lnTo>
                  <a:lnTo>
                    <a:pt x="353" y="458"/>
                  </a:lnTo>
                  <a:lnTo>
                    <a:pt x="341" y="470"/>
                  </a:lnTo>
                  <a:lnTo>
                    <a:pt x="329" y="479"/>
                  </a:lnTo>
                  <a:lnTo>
                    <a:pt x="329" y="479"/>
                  </a:lnTo>
                  <a:lnTo>
                    <a:pt x="315" y="487"/>
                  </a:lnTo>
                  <a:lnTo>
                    <a:pt x="301" y="494"/>
                  </a:lnTo>
                  <a:lnTo>
                    <a:pt x="284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48" y="508"/>
                  </a:lnTo>
                  <a:lnTo>
                    <a:pt x="229" y="511"/>
                  </a:lnTo>
                  <a:lnTo>
                    <a:pt x="207" y="513"/>
                  </a:lnTo>
                  <a:lnTo>
                    <a:pt x="185" y="513"/>
                  </a:lnTo>
                  <a:lnTo>
                    <a:pt x="0" y="513"/>
                  </a:lnTo>
                  <a:close/>
                  <a:moveTo>
                    <a:pt x="68" y="453"/>
                  </a:moveTo>
                  <a:lnTo>
                    <a:pt x="178" y="453"/>
                  </a:lnTo>
                  <a:lnTo>
                    <a:pt x="178" y="453"/>
                  </a:lnTo>
                  <a:lnTo>
                    <a:pt x="201" y="452"/>
                  </a:lnTo>
                  <a:lnTo>
                    <a:pt x="223" y="451"/>
                  </a:lnTo>
                  <a:lnTo>
                    <a:pt x="240" y="448"/>
                  </a:lnTo>
                  <a:lnTo>
                    <a:pt x="257" y="443"/>
                  </a:lnTo>
                  <a:lnTo>
                    <a:pt x="257" y="443"/>
                  </a:lnTo>
                  <a:lnTo>
                    <a:pt x="270" y="438"/>
                  </a:lnTo>
                  <a:lnTo>
                    <a:pt x="283" y="432"/>
                  </a:lnTo>
                  <a:lnTo>
                    <a:pt x="293" y="425"/>
                  </a:lnTo>
                  <a:lnTo>
                    <a:pt x="303" y="417"/>
                  </a:lnTo>
                  <a:lnTo>
                    <a:pt x="303" y="417"/>
                  </a:lnTo>
                  <a:lnTo>
                    <a:pt x="315" y="403"/>
                  </a:lnTo>
                  <a:lnTo>
                    <a:pt x="324" y="388"/>
                  </a:lnTo>
                  <a:lnTo>
                    <a:pt x="333" y="371"/>
                  </a:lnTo>
                  <a:lnTo>
                    <a:pt x="340" y="352"/>
                  </a:lnTo>
                  <a:lnTo>
                    <a:pt x="340" y="352"/>
                  </a:lnTo>
                  <a:lnTo>
                    <a:pt x="347" y="330"/>
                  </a:lnTo>
                  <a:lnTo>
                    <a:pt x="350" y="307"/>
                  </a:lnTo>
                  <a:lnTo>
                    <a:pt x="353" y="280"/>
                  </a:lnTo>
                  <a:lnTo>
                    <a:pt x="354" y="254"/>
                  </a:lnTo>
                  <a:lnTo>
                    <a:pt x="354" y="254"/>
                  </a:lnTo>
                  <a:lnTo>
                    <a:pt x="353" y="233"/>
                  </a:lnTo>
                  <a:lnTo>
                    <a:pt x="352" y="215"/>
                  </a:lnTo>
                  <a:lnTo>
                    <a:pt x="350" y="198"/>
                  </a:lnTo>
                  <a:lnTo>
                    <a:pt x="347" y="182"/>
                  </a:lnTo>
                  <a:lnTo>
                    <a:pt x="344" y="166"/>
                  </a:lnTo>
                  <a:lnTo>
                    <a:pt x="339" y="154"/>
                  </a:lnTo>
                  <a:lnTo>
                    <a:pt x="334" y="141"/>
                  </a:lnTo>
                  <a:lnTo>
                    <a:pt x="327" y="129"/>
                  </a:lnTo>
                  <a:lnTo>
                    <a:pt x="327" y="129"/>
                  </a:lnTo>
                  <a:lnTo>
                    <a:pt x="321" y="119"/>
                  </a:lnTo>
                  <a:lnTo>
                    <a:pt x="313" y="109"/>
                  </a:lnTo>
                  <a:lnTo>
                    <a:pt x="306" y="101"/>
                  </a:lnTo>
                  <a:lnTo>
                    <a:pt x="298" y="93"/>
                  </a:lnTo>
                  <a:lnTo>
                    <a:pt x="290" y="86"/>
                  </a:lnTo>
                  <a:lnTo>
                    <a:pt x="281" y="81"/>
                  </a:lnTo>
                  <a:lnTo>
                    <a:pt x="272" y="76"/>
                  </a:lnTo>
                  <a:lnTo>
                    <a:pt x="263" y="72"/>
                  </a:lnTo>
                  <a:lnTo>
                    <a:pt x="263" y="72"/>
                  </a:lnTo>
                  <a:lnTo>
                    <a:pt x="248" y="67"/>
                  </a:lnTo>
                  <a:lnTo>
                    <a:pt x="228" y="64"/>
                  </a:lnTo>
                  <a:lnTo>
                    <a:pt x="203" y="61"/>
                  </a:lnTo>
                  <a:lnTo>
                    <a:pt x="175" y="60"/>
                  </a:lnTo>
                  <a:lnTo>
                    <a:pt x="68" y="60"/>
                  </a:lnTo>
                  <a:lnTo>
                    <a:pt x="68" y="4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9" name="Freeform 590"/>
            <p:cNvSpPr>
              <a:spLocks/>
            </p:cNvSpPr>
            <p:nvPr/>
          </p:nvSpPr>
          <p:spPr bwMode="auto">
            <a:xfrm>
              <a:off x="2179638" y="1731963"/>
              <a:ext cx="303213" cy="407988"/>
            </a:xfrm>
            <a:custGeom>
              <a:avLst/>
              <a:gdLst>
                <a:gd name="T0" fmla="*/ 0 w 383"/>
                <a:gd name="T1" fmla="*/ 513 h 513"/>
                <a:gd name="T2" fmla="*/ 0 w 383"/>
                <a:gd name="T3" fmla="*/ 0 h 513"/>
                <a:gd name="T4" fmla="*/ 371 w 383"/>
                <a:gd name="T5" fmla="*/ 0 h 513"/>
                <a:gd name="T6" fmla="*/ 371 w 383"/>
                <a:gd name="T7" fmla="*/ 60 h 513"/>
                <a:gd name="T8" fmla="*/ 68 w 383"/>
                <a:gd name="T9" fmla="*/ 60 h 513"/>
                <a:gd name="T10" fmla="*/ 68 w 383"/>
                <a:gd name="T11" fmla="*/ 218 h 513"/>
                <a:gd name="T12" fmla="*/ 352 w 383"/>
                <a:gd name="T13" fmla="*/ 218 h 513"/>
                <a:gd name="T14" fmla="*/ 352 w 383"/>
                <a:gd name="T15" fmla="*/ 278 h 513"/>
                <a:gd name="T16" fmla="*/ 68 w 383"/>
                <a:gd name="T17" fmla="*/ 278 h 513"/>
                <a:gd name="T18" fmla="*/ 68 w 383"/>
                <a:gd name="T19" fmla="*/ 453 h 513"/>
                <a:gd name="T20" fmla="*/ 383 w 383"/>
                <a:gd name="T21" fmla="*/ 453 h 513"/>
                <a:gd name="T22" fmla="*/ 383 w 383"/>
                <a:gd name="T23" fmla="*/ 513 h 513"/>
                <a:gd name="T24" fmla="*/ 0 w 383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13">
                  <a:moveTo>
                    <a:pt x="0" y="513"/>
                  </a:moveTo>
                  <a:lnTo>
                    <a:pt x="0" y="0"/>
                  </a:lnTo>
                  <a:lnTo>
                    <a:pt x="371" y="0"/>
                  </a:lnTo>
                  <a:lnTo>
                    <a:pt x="371" y="60"/>
                  </a:lnTo>
                  <a:lnTo>
                    <a:pt x="68" y="60"/>
                  </a:lnTo>
                  <a:lnTo>
                    <a:pt x="68" y="218"/>
                  </a:lnTo>
                  <a:lnTo>
                    <a:pt x="352" y="218"/>
                  </a:lnTo>
                  <a:lnTo>
                    <a:pt x="352" y="278"/>
                  </a:lnTo>
                  <a:lnTo>
                    <a:pt x="68" y="278"/>
                  </a:lnTo>
                  <a:lnTo>
                    <a:pt x="68" y="453"/>
                  </a:lnTo>
                  <a:lnTo>
                    <a:pt x="383" y="453"/>
                  </a:lnTo>
                  <a:lnTo>
                    <a:pt x="383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0" name="Freeform 591"/>
            <p:cNvSpPr>
              <a:spLocks/>
            </p:cNvSpPr>
            <p:nvPr/>
          </p:nvSpPr>
          <p:spPr bwMode="auto">
            <a:xfrm>
              <a:off x="2536825" y="1731963"/>
              <a:ext cx="320675" cy="407988"/>
            </a:xfrm>
            <a:custGeom>
              <a:avLst/>
              <a:gdLst>
                <a:gd name="T0" fmla="*/ 0 w 404"/>
                <a:gd name="T1" fmla="*/ 513 h 513"/>
                <a:gd name="T2" fmla="*/ 0 w 404"/>
                <a:gd name="T3" fmla="*/ 0 h 513"/>
                <a:gd name="T4" fmla="*/ 69 w 404"/>
                <a:gd name="T5" fmla="*/ 0 h 513"/>
                <a:gd name="T6" fmla="*/ 338 w 404"/>
                <a:gd name="T7" fmla="*/ 403 h 513"/>
                <a:gd name="T8" fmla="*/ 338 w 404"/>
                <a:gd name="T9" fmla="*/ 0 h 513"/>
                <a:gd name="T10" fmla="*/ 404 w 404"/>
                <a:gd name="T11" fmla="*/ 0 h 513"/>
                <a:gd name="T12" fmla="*/ 404 w 404"/>
                <a:gd name="T13" fmla="*/ 513 h 513"/>
                <a:gd name="T14" fmla="*/ 333 w 404"/>
                <a:gd name="T15" fmla="*/ 513 h 513"/>
                <a:gd name="T16" fmla="*/ 65 w 404"/>
                <a:gd name="T17" fmla="*/ 110 h 513"/>
                <a:gd name="T18" fmla="*/ 65 w 404"/>
                <a:gd name="T19" fmla="*/ 513 h 513"/>
                <a:gd name="T20" fmla="*/ 0 w 404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13">
                  <a:moveTo>
                    <a:pt x="0" y="513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338" y="403"/>
                  </a:lnTo>
                  <a:lnTo>
                    <a:pt x="338" y="0"/>
                  </a:lnTo>
                  <a:lnTo>
                    <a:pt x="404" y="0"/>
                  </a:lnTo>
                  <a:lnTo>
                    <a:pt x="404" y="513"/>
                  </a:lnTo>
                  <a:lnTo>
                    <a:pt x="333" y="513"/>
                  </a:lnTo>
                  <a:lnTo>
                    <a:pt x="65" y="110"/>
                  </a:lnTo>
                  <a:lnTo>
                    <a:pt x="65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1" name="Freeform 592"/>
            <p:cNvSpPr>
              <a:spLocks/>
            </p:cNvSpPr>
            <p:nvPr/>
          </p:nvSpPr>
          <p:spPr bwMode="auto">
            <a:xfrm>
              <a:off x="2901950" y="1731963"/>
              <a:ext cx="323850" cy="407988"/>
            </a:xfrm>
            <a:custGeom>
              <a:avLst/>
              <a:gdLst>
                <a:gd name="T0" fmla="*/ 170 w 407"/>
                <a:gd name="T1" fmla="*/ 513 h 513"/>
                <a:gd name="T2" fmla="*/ 170 w 407"/>
                <a:gd name="T3" fmla="*/ 60 h 513"/>
                <a:gd name="T4" fmla="*/ 0 w 407"/>
                <a:gd name="T5" fmla="*/ 60 h 513"/>
                <a:gd name="T6" fmla="*/ 0 w 407"/>
                <a:gd name="T7" fmla="*/ 0 h 513"/>
                <a:gd name="T8" fmla="*/ 407 w 407"/>
                <a:gd name="T9" fmla="*/ 0 h 513"/>
                <a:gd name="T10" fmla="*/ 407 w 407"/>
                <a:gd name="T11" fmla="*/ 60 h 513"/>
                <a:gd name="T12" fmla="*/ 238 w 407"/>
                <a:gd name="T13" fmla="*/ 60 h 513"/>
                <a:gd name="T14" fmla="*/ 238 w 407"/>
                <a:gd name="T15" fmla="*/ 513 h 513"/>
                <a:gd name="T16" fmla="*/ 170 w 407"/>
                <a:gd name="T1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513">
                  <a:moveTo>
                    <a:pt x="170" y="513"/>
                  </a:moveTo>
                  <a:lnTo>
                    <a:pt x="170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07" y="60"/>
                  </a:lnTo>
                  <a:lnTo>
                    <a:pt x="238" y="60"/>
                  </a:lnTo>
                  <a:lnTo>
                    <a:pt x="238" y="513"/>
                  </a:lnTo>
                  <a:lnTo>
                    <a:pt x="17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2" name="Rectangle 593"/>
            <p:cNvSpPr>
              <a:spLocks noChangeArrowheads="1"/>
            </p:cNvSpPr>
            <p:nvPr/>
          </p:nvSpPr>
          <p:spPr bwMode="auto">
            <a:xfrm>
              <a:off x="3273425" y="1731963"/>
              <a:ext cx="53975" cy="4079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3" name="Freeform 594"/>
            <p:cNvSpPr>
              <a:spLocks noEditPoints="1"/>
            </p:cNvSpPr>
            <p:nvPr/>
          </p:nvSpPr>
          <p:spPr bwMode="auto">
            <a:xfrm>
              <a:off x="3367088" y="1731963"/>
              <a:ext cx="381000" cy="407988"/>
            </a:xfrm>
            <a:custGeom>
              <a:avLst/>
              <a:gdLst>
                <a:gd name="T0" fmla="*/ 0 w 479"/>
                <a:gd name="T1" fmla="*/ 513 h 513"/>
                <a:gd name="T2" fmla="*/ 197 w 479"/>
                <a:gd name="T3" fmla="*/ 0 h 513"/>
                <a:gd name="T4" fmla="*/ 270 w 479"/>
                <a:gd name="T5" fmla="*/ 0 h 513"/>
                <a:gd name="T6" fmla="*/ 479 w 479"/>
                <a:gd name="T7" fmla="*/ 513 h 513"/>
                <a:gd name="T8" fmla="*/ 401 w 479"/>
                <a:gd name="T9" fmla="*/ 513 h 513"/>
                <a:gd name="T10" fmla="*/ 342 w 479"/>
                <a:gd name="T11" fmla="*/ 359 h 513"/>
                <a:gd name="T12" fmla="*/ 128 w 479"/>
                <a:gd name="T13" fmla="*/ 359 h 513"/>
                <a:gd name="T14" fmla="*/ 71 w 479"/>
                <a:gd name="T15" fmla="*/ 513 h 513"/>
                <a:gd name="T16" fmla="*/ 0 w 479"/>
                <a:gd name="T17" fmla="*/ 513 h 513"/>
                <a:gd name="T18" fmla="*/ 147 w 479"/>
                <a:gd name="T19" fmla="*/ 302 h 513"/>
                <a:gd name="T20" fmla="*/ 321 w 479"/>
                <a:gd name="T21" fmla="*/ 302 h 513"/>
                <a:gd name="T22" fmla="*/ 267 w 479"/>
                <a:gd name="T23" fmla="*/ 160 h 513"/>
                <a:gd name="T24" fmla="*/ 267 w 479"/>
                <a:gd name="T25" fmla="*/ 160 h 513"/>
                <a:gd name="T26" fmla="*/ 247 w 479"/>
                <a:gd name="T27" fmla="*/ 101 h 513"/>
                <a:gd name="T28" fmla="*/ 231 w 479"/>
                <a:gd name="T29" fmla="*/ 54 h 513"/>
                <a:gd name="T30" fmla="*/ 231 w 479"/>
                <a:gd name="T31" fmla="*/ 54 h 513"/>
                <a:gd name="T32" fmla="*/ 226 w 479"/>
                <a:gd name="T33" fmla="*/ 79 h 513"/>
                <a:gd name="T34" fmla="*/ 220 w 479"/>
                <a:gd name="T35" fmla="*/ 104 h 513"/>
                <a:gd name="T36" fmla="*/ 212 w 479"/>
                <a:gd name="T37" fmla="*/ 128 h 513"/>
                <a:gd name="T38" fmla="*/ 203 w 479"/>
                <a:gd name="T39" fmla="*/ 152 h 513"/>
                <a:gd name="T40" fmla="*/ 147 w 479"/>
                <a:gd name="T41" fmla="*/ 30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513">
                  <a:moveTo>
                    <a:pt x="0" y="513"/>
                  </a:moveTo>
                  <a:lnTo>
                    <a:pt x="197" y="0"/>
                  </a:lnTo>
                  <a:lnTo>
                    <a:pt x="270" y="0"/>
                  </a:lnTo>
                  <a:lnTo>
                    <a:pt x="479" y="513"/>
                  </a:lnTo>
                  <a:lnTo>
                    <a:pt x="401" y="513"/>
                  </a:lnTo>
                  <a:lnTo>
                    <a:pt x="342" y="359"/>
                  </a:lnTo>
                  <a:lnTo>
                    <a:pt x="128" y="359"/>
                  </a:lnTo>
                  <a:lnTo>
                    <a:pt x="71" y="513"/>
                  </a:lnTo>
                  <a:lnTo>
                    <a:pt x="0" y="513"/>
                  </a:lnTo>
                  <a:close/>
                  <a:moveTo>
                    <a:pt x="147" y="302"/>
                  </a:moveTo>
                  <a:lnTo>
                    <a:pt x="321" y="302"/>
                  </a:lnTo>
                  <a:lnTo>
                    <a:pt x="267" y="160"/>
                  </a:lnTo>
                  <a:lnTo>
                    <a:pt x="267" y="160"/>
                  </a:lnTo>
                  <a:lnTo>
                    <a:pt x="247" y="101"/>
                  </a:lnTo>
                  <a:lnTo>
                    <a:pt x="231" y="54"/>
                  </a:lnTo>
                  <a:lnTo>
                    <a:pt x="231" y="54"/>
                  </a:lnTo>
                  <a:lnTo>
                    <a:pt x="226" y="79"/>
                  </a:lnTo>
                  <a:lnTo>
                    <a:pt x="220" y="104"/>
                  </a:lnTo>
                  <a:lnTo>
                    <a:pt x="212" y="128"/>
                  </a:lnTo>
                  <a:lnTo>
                    <a:pt x="203" y="152"/>
                  </a:lnTo>
                  <a:lnTo>
                    <a:pt x="147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4" name="Freeform 595"/>
            <p:cNvSpPr>
              <a:spLocks/>
            </p:cNvSpPr>
            <p:nvPr/>
          </p:nvSpPr>
          <p:spPr bwMode="auto">
            <a:xfrm>
              <a:off x="3784600" y="1731963"/>
              <a:ext cx="254000" cy="407988"/>
            </a:xfrm>
            <a:custGeom>
              <a:avLst/>
              <a:gdLst>
                <a:gd name="T0" fmla="*/ 0 w 320"/>
                <a:gd name="T1" fmla="*/ 513 h 513"/>
                <a:gd name="T2" fmla="*/ 0 w 320"/>
                <a:gd name="T3" fmla="*/ 0 h 513"/>
                <a:gd name="T4" fmla="*/ 68 w 320"/>
                <a:gd name="T5" fmla="*/ 0 h 513"/>
                <a:gd name="T6" fmla="*/ 68 w 320"/>
                <a:gd name="T7" fmla="*/ 453 h 513"/>
                <a:gd name="T8" fmla="*/ 320 w 320"/>
                <a:gd name="T9" fmla="*/ 453 h 513"/>
                <a:gd name="T10" fmla="*/ 320 w 320"/>
                <a:gd name="T11" fmla="*/ 513 h 513"/>
                <a:gd name="T12" fmla="*/ 0 w 320"/>
                <a:gd name="T13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513">
                  <a:moveTo>
                    <a:pt x="0" y="513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453"/>
                  </a:lnTo>
                  <a:lnTo>
                    <a:pt x="320" y="453"/>
                  </a:lnTo>
                  <a:lnTo>
                    <a:pt x="320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545951" y="6417774"/>
            <a:ext cx="1629167" cy="75367"/>
            <a:chOff x="79375" y="2408238"/>
            <a:chExt cx="9128126" cy="422276"/>
          </a:xfrm>
        </p:grpSpPr>
        <p:sp>
          <p:nvSpPr>
            <p:cNvPr id="76" name="Freeform 596"/>
            <p:cNvSpPr>
              <a:spLocks noEditPoints="1"/>
            </p:cNvSpPr>
            <p:nvPr/>
          </p:nvSpPr>
          <p:spPr bwMode="auto">
            <a:xfrm>
              <a:off x="79375" y="2416176"/>
              <a:ext cx="309563" cy="407988"/>
            </a:xfrm>
            <a:custGeom>
              <a:avLst/>
              <a:gdLst>
                <a:gd name="T0" fmla="*/ 0 w 392"/>
                <a:gd name="T1" fmla="*/ 0 h 513"/>
                <a:gd name="T2" fmla="*/ 193 w 392"/>
                <a:gd name="T3" fmla="*/ 0 h 513"/>
                <a:gd name="T4" fmla="*/ 257 w 392"/>
                <a:gd name="T5" fmla="*/ 2 h 513"/>
                <a:gd name="T6" fmla="*/ 271 w 392"/>
                <a:gd name="T7" fmla="*/ 5 h 513"/>
                <a:gd name="T8" fmla="*/ 307 w 392"/>
                <a:gd name="T9" fmla="*/ 14 h 513"/>
                <a:gd name="T10" fmla="*/ 335 w 392"/>
                <a:gd name="T11" fmla="*/ 29 h 513"/>
                <a:gd name="T12" fmla="*/ 347 w 392"/>
                <a:gd name="T13" fmla="*/ 38 h 513"/>
                <a:gd name="T14" fmla="*/ 367 w 392"/>
                <a:gd name="T15" fmla="*/ 64 h 513"/>
                <a:gd name="T16" fmla="*/ 376 w 392"/>
                <a:gd name="T17" fmla="*/ 78 h 513"/>
                <a:gd name="T18" fmla="*/ 388 w 392"/>
                <a:gd name="T19" fmla="*/ 112 h 513"/>
                <a:gd name="T20" fmla="*/ 392 w 392"/>
                <a:gd name="T21" fmla="*/ 148 h 513"/>
                <a:gd name="T22" fmla="*/ 392 w 392"/>
                <a:gd name="T23" fmla="*/ 165 h 513"/>
                <a:gd name="T24" fmla="*/ 386 w 392"/>
                <a:gd name="T25" fmla="*/ 194 h 513"/>
                <a:gd name="T26" fmla="*/ 375 w 392"/>
                <a:gd name="T27" fmla="*/ 222 h 513"/>
                <a:gd name="T28" fmla="*/ 360 w 392"/>
                <a:gd name="T29" fmla="*/ 248 h 513"/>
                <a:gd name="T30" fmla="*/ 351 w 392"/>
                <a:gd name="T31" fmla="*/ 259 h 513"/>
                <a:gd name="T32" fmla="*/ 325 w 392"/>
                <a:gd name="T33" fmla="*/ 279 h 513"/>
                <a:gd name="T34" fmla="*/ 292 w 392"/>
                <a:gd name="T35" fmla="*/ 293 h 513"/>
                <a:gd name="T36" fmla="*/ 250 w 392"/>
                <a:gd name="T37" fmla="*/ 302 h 513"/>
                <a:gd name="T38" fmla="*/ 200 w 392"/>
                <a:gd name="T39" fmla="*/ 304 h 513"/>
                <a:gd name="T40" fmla="*/ 68 w 392"/>
                <a:gd name="T41" fmla="*/ 513 h 513"/>
                <a:gd name="T42" fmla="*/ 68 w 392"/>
                <a:gd name="T43" fmla="*/ 244 h 513"/>
                <a:gd name="T44" fmla="*/ 201 w 392"/>
                <a:gd name="T45" fmla="*/ 244 h 513"/>
                <a:gd name="T46" fmla="*/ 232 w 392"/>
                <a:gd name="T47" fmla="*/ 243 h 513"/>
                <a:gd name="T48" fmla="*/ 257 w 392"/>
                <a:gd name="T49" fmla="*/ 238 h 513"/>
                <a:gd name="T50" fmla="*/ 278 w 392"/>
                <a:gd name="T51" fmla="*/ 230 h 513"/>
                <a:gd name="T52" fmla="*/ 294 w 392"/>
                <a:gd name="T53" fmla="*/ 220 h 513"/>
                <a:gd name="T54" fmla="*/ 301 w 392"/>
                <a:gd name="T55" fmla="*/ 213 h 513"/>
                <a:gd name="T56" fmla="*/ 311 w 392"/>
                <a:gd name="T57" fmla="*/ 198 h 513"/>
                <a:gd name="T58" fmla="*/ 317 w 392"/>
                <a:gd name="T59" fmla="*/ 181 h 513"/>
                <a:gd name="T60" fmla="*/ 321 w 392"/>
                <a:gd name="T61" fmla="*/ 161 h 513"/>
                <a:gd name="T62" fmla="*/ 321 w 392"/>
                <a:gd name="T63" fmla="*/ 151 h 513"/>
                <a:gd name="T64" fmla="*/ 317 w 392"/>
                <a:gd name="T65" fmla="*/ 120 h 513"/>
                <a:gd name="T66" fmla="*/ 306 w 392"/>
                <a:gd name="T67" fmla="*/ 96 h 513"/>
                <a:gd name="T68" fmla="*/ 297 w 392"/>
                <a:gd name="T69" fmla="*/ 84 h 513"/>
                <a:gd name="T70" fmla="*/ 275 w 392"/>
                <a:gd name="T71" fmla="*/ 70 h 513"/>
                <a:gd name="T72" fmla="*/ 262 w 392"/>
                <a:gd name="T73" fmla="*/ 65 h 513"/>
                <a:gd name="T74" fmla="*/ 238 w 392"/>
                <a:gd name="T75" fmla="*/ 61 h 513"/>
                <a:gd name="T76" fmla="*/ 68 w 392"/>
                <a:gd name="T77" fmla="*/ 6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" h="513">
                  <a:moveTo>
                    <a:pt x="0" y="513"/>
                  </a:moveTo>
                  <a:lnTo>
                    <a:pt x="0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39" y="1"/>
                  </a:lnTo>
                  <a:lnTo>
                    <a:pt x="257" y="2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90" y="8"/>
                  </a:lnTo>
                  <a:lnTo>
                    <a:pt x="307" y="14"/>
                  </a:lnTo>
                  <a:lnTo>
                    <a:pt x="321" y="20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47" y="38"/>
                  </a:lnTo>
                  <a:lnTo>
                    <a:pt x="358" y="49"/>
                  </a:lnTo>
                  <a:lnTo>
                    <a:pt x="367" y="64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3" y="94"/>
                  </a:lnTo>
                  <a:lnTo>
                    <a:pt x="388" y="112"/>
                  </a:lnTo>
                  <a:lnTo>
                    <a:pt x="390" y="130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2" y="165"/>
                  </a:lnTo>
                  <a:lnTo>
                    <a:pt x="389" y="180"/>
                  </a:lnTo>
                  <a:lnTo>
                    <a:pt x="386" y="194"/>
                  </a:lnTo>
                  <a:lnTo>
                    <a:pt x="381" y="208"/>
                  </a:lnTo>
                  <a:lnTo>
                    <a:pt x="375" y="222"/>
                  </a:lnTo>
                  <a:lnTo>
                    <a:pt x="368" y="235"/>
                  </a:lnTo>
                  <a:lnTo>
                    <a:pt x="360" y="248"/>
                  </a:lnTo>
                  <a:lnTo>
                    <a:pt x="351" y="259"/>
                  </a:lnTo>
                  <a:lnTo>
                    <a:pt x="351" y="259"/>
                  </a:lnTo>
                  <a:lnTo>
                    <a:pt x="339" y="270"/>
                  </a:lnTo>
                  <a:lnTo>
                    <a:pt x="325" y="279"/>
                  </a:lnTo>
                  <a:lnTo>
                    <a:pt x="310" y="286"/>
                  </a:lnTo>
                  <a:lnTo>
                    <a:pt x="292" y="293"/>
                  </a:lnTo>
                  <a:lnTo>
                    <a:pt x="271" y="298"/>
                  </a:lnTo>
                  <a:lnTo>
                    <a:pt x="250" y="302"/>
                  </a:lnTo>
                  <a:lnTo>
                    <a:pt x="227" y="303"/>
                  </a:lnTo>
                  <a:lnTo>
                    <a:pt x="200" y="304"/>
                  </a:lnTo>
                  <a:lnTo>
                    <a:pt x="68" y="304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44"/>
                  </a:moveTo>
                  <a:lnTo>
                    <a:pt x="201" y="244"/>
                  </a:lnTo>
                  <a:lnTo>
                    <a:pt x="201" y="244"/>
                  </a:lnTo>
                  <a:lnTo>
                    <a:pt x="216" y="243"/>
                  </a:lnTo>
                  <a:lnTo>
                    <a:pt x="232" y="243"/>
                  </a:lnTo>
                  <a:lnTo>
                    <a:pt x="244" y="240"/>
                  </a:lnTo>
                  <a:lnTo>
                    <a:pt x="257" y="238"/>
                  </a:lnTo>
                  <a:lnTo>
                    <a:pt x="267" y="234"/>
                  </a:lnTo>
                  <a:lnTo>
                    <a:pt x="278" y="230"/>
                  </a:lnTo>
                  <a:lnTo>
                    <a:pt x="287" y="225"/>
                  </a:lnTo>
                  <a:lnTo>
                    <a:pt x="294" y="220"/>
                  </a:lnTo>
                  <a:lnTo>
                    <a:pt x="294" y="220"/>
                  </a:lnTo>
                  <a:lnTo>
                    <a:pt x="301" y="213"/>
                  </a:lnTo>
                  <a:lnTo>
                    <a:pt x="306" y="206"/>
                  </a:lnTo>
                  <a:lnTo>
                    <a:pt x="311" y="198"/>
                  </a:lnTo>
                  <a:lnTo>
                    <a:pt x="315" y="190"/>
                  </a:lnTo>
                  <a:lnTo>
                    <a:pt x="317" y="181"/>
                  </a:lnTo>
                  <a:lnTo>
                    <a:pt x="320" y="171"/>
                  </a:lnTo>
                  <a:lnTo>
                    <a:pt x="321" y="16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35"/>
                  </a:lnTo>
                  <a:lnTo>
                    <a:pt x="317" y="120"/>
                  </a:lnTo>
                  <a:lnTo>
                    <a:pt x="312" y="107"/>
                  </a:lnTo>
                  <a:lnTo>
                    <a:pt x="306" y="96"/>
                  </a:lnTo>
                  <a:lnTo>
                    <a:pt x="306" y="96"/>
                  </a:lnTo>
                  <a:lnTo>
                    <a:pt x="297" y="84"/>
                  </a:lnTo>
                  <a:lnTo>
                    <a:pt x="287" y="76"/>
                  </a:lnTo>
                  <a:lnTo>
                    <a:pt x="275" y="70"/>
                  </a:lnTo>
                  <a:lnTo>
                    <a:pt x="262" y="65"/>
                  </a:lnTo>
                  <a:lnTo>
                    <a:pt x="262" y="65"/>
                  </a:lnTo>
                  <a:lnTo>
                    <a:pt x="252" y="62"/>
                  </a:lnTo>
                  <a:lnTo>
                    <a:pt x="238" y="61"/>
                  </a:lnTo>
                  <a:lnTo>
                    <a:pt x="200" y="60"/>
                  </a:lnTo>
                  <a:lnTo>
                    <a:pt x="68" y="60"/>
                  </a:lnTo>
                  <a:lnTo>
                    <a:pt x="68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7" name="Freeform 597"/>
            <p:cNvSpPr>
              <a:spLocks noEditPoints="1"/>
            </p:cNvSpPr>
            <p:nvPr/>
          </p:nvSpPr>
          <p:spPr bwMode="auto">
            <a:xfrm>
              <a:off x="439738" y="2416176"/>
              <a:ext cx="357188" cy="407988"/>
            </a:xfrm>
            <a:custGeom>
              <a:avLst/>
              <a:gdLst>
                <a:gd name="T0" fmla="*/ 0 w 452"/>
                <a:gd name="T1" fmla="*/ 0 h 513"/>
                <a:gd name="T2" fmla="*/ 228 w 452"/>
                <a:gd name="T3" fmla="*/ 0 h 513"/>
                <a:gd name="T4" fmla="*/ 288 w 452"/>
                <a:gd name="T5" fmla="*/ 3 h 513"/>
                <a:gd name="T6" fmla="*/ 331 w 452"/>
                <a:gd name="T7" fmla="*/ 14 h 513"/>
                <a:gd name="T8" fmla="*/ 340 w 452"/>
                <a:gd name="T9" fmla="*/ 17 h 513"/>
                <a:gd name="T10" fmla="*/ 357 w 452"/>
                <a:gd name="T11" fmla="*/ 26 h 513"/>
                <a:gd name="T12" fmla="*/ 371 w 452"/>
                <a:gd name="T13" fmla="*/ 39 h 513"/>
                <a:gd name="T14" fmla="*/ 389 w 452"/>
                <a:gd name="T15" fmla="*/ 62 h 513"/>
                <a:gd name="T16" fmla="*/ 398 w 452"/>
                <a:gd name="T17" fmla="*/ 80 h 513"/>
                <a:gd name="T18" fmla="*/ 408 w 452"/>
                <a:gd name="T19" fmla="*/ 119 h 513"/>
                <a:gd name="T20" fmla="*/ 409 w 452"/>
                <a:gd name="T21" fmla="*/ 140 h 513"/>
                <a:gd name="T22" fmla="*/ 408 w 452"/>
                <a:gd name="T23" fmla="*/ 166 h 513"/>
                <a:gd name="T24" fmla="*/ 402 w 452"/>
                <a:gd name="T25" fmla="*/ 190 h 513"/>
                <a:gd name="T26" fmla="*/ 390 w 452"/>
                <a:gd name="T27" fmla="*/ 212 h 513"/>
                <a:gd name="T28" fmla="*/ 375 w 452"/>
                <a:gd name="T29" fmla="*/ 231 h 513"/>
                <a:gd name="T30" fmla="*/ 365 w 452"/>
                <a:gd name="T31" fmla="*/ 240 h 513"/>
                <a:gd name="T32" fmla="*/ 343 w 452"/>
                <a:gd name="T33" fmla="*/ 256 h 513"/>
                <a:gd name="T34" fmla="*/ 316 w 452"/>
                <a:gd name="T35" fmla="*/ 268 h 513"/>
                <a:gd name="T36" fmla="*/ 283 w 452"/>
                <a:gd name="T37" fmla="*/ 276 h 513"/>
                <a:gd name="T38" fmla="*/ 266 w 452"/>
                <a:gd name="T39" fmla="*/ 280 h 513"/>
                <a:gd name="T40" fmla="*/ 298 w 452"/>
                <a:gd name="T41" fmla="*/ 299 h 513"/>
                <a:gd name="T42" fmla="*/ 307 w 452"/>
                <a:gd name="T43" fmla="*/ 306 h 513"/>
                <a:gd name="T44" fmla="*/ 335 w 452"/>
                <a:gd name="T45" fmla="*/ 336 h 513"/>
                <a:gd name="T46" fmla="*/ 363 w 452"/>
                <a:gd name="T47" fmla="*/ 373 h 513"/>
                <a:gd name="T48" fmla="*/ 367 w 452"/>
                <a:gd name="T49" fmla="*/ 513 h 513"/>
                <a:gd name="T50" fmla="*/ 299 w 452"/>
                <a:gd name="T51" fmla="*/ 407 h 513"/>
                <a:gd name="T52" fmla="*/ 250 w 452"/>
                <a:gd name="T53" fmla="*/ 335 h 513"/>
                <a:gd name="T54" fmla="*/ 241 w 452"/>
                <a:gd name="T55" fmla="*/ 325 h 513"/>
                <a:gd name="T56" fmla="*/ 223 w 452"/>
                <a:gd name="T57" fmla="*/ 307 h 513"/>
                <a:gd name="T58" fmla="*/ 215 w 452"/>
                <a:gd name="T59" fmla="*/ 302 h 513"/>
                <a:gd name="T60" fmla="*/ 184 w 452"/>
                <a:gd name="T61" fmla="*/ 288 h 513"/>
                <a:gd name="T62" fmla="*/ 169 w 452"/>
                <a:gd name="T63" fmla="*/ 285 h 513"/>
                <a:gd name="T64" fmla="*/ 68 w 452"/>
                <a:gd name="T65" fmla="*/ 285 h 513"/>
                <a:gd name="T66" fmla="*/ 0 w 452"/>
                <a:gd name="T67" fmla="*/ 513 h 513"/>
                <a:gd name="T68" fmla="*/ 214 w 452"/>
                <a:gd name="T69" fmla="*/ 226 h 513"/>
                <a:gd name="T70" fmla="*/ 235 w 452"/>
                <a:gd name="T71" fmla="*/ 226 h 513"/>
                <a:gd name="T72" fmla="*/ 273 w 452"/>
                <a:gd name="T73" fmla="*/ 221 h 513"/>
                <a:gd name="T74" fmla="*/ 287 w 452"/>
                <a:gd name="T75" fmla="*/ 217 h 513"/>
                <a:gd name="T76" fmla="*/ 310 w 452"/>
                <a:gd name="T77" fmla="*/ 204 h 513"/>
                <a:gd name="T78" fmla="*/ 326 w 452"/>
                <a:gd name="T79" fmla="*/ 185 h 513"/>
                <a:gd name="T80" fmla="*/ 333 w 452"/>
                <a:gd name="T81" fmla="*/ 175 h 513"/>
                <a:gd name="T82" fmla="*/ 339 w 452"/>
                <a:gd name="T83" fmla="*/ 152 h 513"/>
                <a:gd name="T84" fmla="*/ 340 w 452"/>
                <a:gd name="T85" fmla="*/ 140 h 513"/>
                <a:gd name="T86" fmla="*/ 338 w 452"/>
                <a:gd name="T87" fmla="*/ 122 h 513"/>
                <a:gd name="T88" fmla="*/ 334 w 452"/>
                <a:gd name="T89" fmla="*/ 107 h 513"/>
                <a:gd name="T90" fmla="*/ 325 w 452"/>
                <a:gd name="T91" fmla="*/ 93 h 513"/>
                <a:gd name="T92" fmla="*/ 314 w 452"/>
                <a:gd name="T93" fmla="*/ 80 h 513"/>
                <a:gd name="T94" fmla="*/ 307 w 452"/>
                <a:gd name="T95" fmla="*/ 74 h 513"/>
                <a:gd name="T96" fmla="*/ 289 w 452"/>
                <a:gd name="T97" fmla="*/ 66 h 513"/>
                <a:gd name="T98" fmla="*/ 269 w 452"/>
                <a:gd name="T99" fmla="*/ 60 h 513"/>
                <a:gd name="T100" fmla="*/ 244 w 452"/>
                <a:gd name="T101" fmla="*/ 57 h 513"/>
                <a:gd name="T102" fmla="*/ 68 w 452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513">
                  <a:moveTo>
                    <a:pt x="0" y="513"/>
                  </a:moveTo>
                  <a:lnTo>
                    <a:pt x="0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60" y="1"/>
                  </a:lnTo>
                  <a:lnTo>
                    <a:pt x="288" y="3"/>
                  </a:lnTo>
                  <a:lnTo>
                    <a:pt x="312" y="7"/>
                  </a:lnTo>
                  <a:lnTo>
                    <a:pt x="331" y="14"/>
                  </a:lnTo>
                  <a:lnTo>
                    <a:pt x="331" y="14"/>
                  </a:lnTo>
                  <a:lnTo>
                    <a:pt x="340" y="17"/>
                  </a:lnTo>
                  <a:lnTo>
                    <a:pt x="348" y="21"/>
                  </a:lnTo>
                  <a:lnTo>
                    <a:pt x="357" y="26"/>
                  </a:lnTo>
                  <a:lnTo>
                    <a:pt x="363" y="33"/>
                  </a:lnTo>
                  <a:lnTo>
                    <a:pt x="371" y="39"/>
                  </a:lnTo>
                  <a:lnTo>
                    <a:pt x="377" y="46"/>
                  </a:lnTo>
                  <a:lnTo>
                    <a:pt x="389" y="62"/>
                  </a:lnTo>
                  <a:lnTo>
                    <a:pt x="389" y="62"/>
                  </a:lnTo>
                  <a:lnTo>
                    <a:pt x="398" y="80"/>
                  </a:lnTo>
                  <a:lnTo>
                    <a:pt x="404" y="99"/>
                  </a:lnTo>
                  <a:lnTo>
                    <a:pt x="408" y="119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09" y="153"/>
                  </a:lnTo>
                  <a:lnTo>
                    <a:pt x="408" y="166"/>
                  </a:lnTo>
                  <a:lnTo>
                    <a:pt x="406" y="179"/>
                  </a:lnTo>
                  <a:lnTo>
                    <a:pt x="402" y="190"/>
                  </a:lnTo>
                  <a:lnTo>
                    <a:pt x="397" y="202"/>
                  </a:lnTo>
                  <a:lnTo>
                    <a:pt x="390" y="212"/>
                  </a:lnTo>
                  <a:lnTo>
                    <a:pt x="383" y="222"/>
                  </a:lnTo>
                  <a:lnTo>
                    <a:pt x="375" y="231"/>
                  </a:lnTo>
                  <a:lnTo>
                    <a:pt x="375" y="231"/>
                  </a:lnTo>
                  <a:lnTo>
                    <a:pt x="365" y="240"/>
                  </a:lnTo>
                  <a:lnTo>
                    <a:pt x="354" y="249"/>
                  </a:lnTo>
                  <a:lnTo>
                    <a:pt x="343" y="256"/>
                  </a:lnTo>
                  <a:lnTo>
                    <a:pt x="330" y="262"/>
                  </a:lnTo>
                  <a:lnTo>
                    <a:pt x="316" y="268"/>
                  </a:lnTo>
                  <a:lnTo>
                    <a:pt x="301" y="272"/>
                  </a:lnTo>
                  <a:lnTo>
                    <a:pt x="283" y="276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89" y="293"/>
                  </a:lnTo>
                  <a:lnTo>
                    <a:pt x="298" y="299"/>
                  </a:lnTo>
                  <a:lnTo>
                    <a:pt x="307" y="306"/>
                  </a:lnTo>
                  <a:lnTo>
                    <a:pt x="307" y="306"/>
                  </a:lnTo>
                  <a:lnTo>
                    <a:pt x="321" y="320"/>
                  </a:lnTo>
                  <a:lnTo>
                    <a:pt x="335" y="336"/>
                  </a:lnTo>
                  <a:lnTo>
                    <a:pt x="349" y="354"/>
                  </a:lnTo>
                  <a:lnTo>
                    <a:pt x="363" y="373"/>
                  </a:lnTo>
                  <a:lnTo>
                    <a:pt x="452" y="513"/>
                  </a:lnTo>
                  <a:lnTo>
                    <a:pt x="367" y="513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271" y="366"/>
                  </a:lnTo>
                  <a:lnTo>
                    <a:pt x="250" y="335"/>
                  </a:lnTo>
                  <a:lnTo>
                    <a:pt x="250" y="335"/>
                  </a:lnTo>
                  <a:lnTo>
                    <a:pt x="241" y="325"/>
                  </a:lnTo>
                  <a:lnTo>
                    <a:pt x="232" y="315"/>
                  </a:lnTo>
                  <a:lnTo>
                    <a:pt x="223" y="307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00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9" y="285"/>
                  </a:lnTo>
                  <a:lnTo>
                    <a:pt x="147" y="285"/>
                  </a:lnTo>
                  <a:lnTo>
                    <a:pt x="68" y="285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26"/>
                  </a:moveTo>
                  <a:lnTo>
                    <a:pt x="214" y="226"/>
                  </a:lnTo>
                  <a:lnTo>
                    <a:pt x="214" y="226"/>
                  </a:lnTo>
                  <a:lnTo>
                    <a:pt x="235" y="226"/>
                  </a:lnTo>
                  <a:lnTo>
                    <a:pt x="255" y="224"/>
                  </a:lnTo>
                  <a:lnTo>
                    <a:pt x="273" y="221"/>
                  </a:lnTo>
                  <a:lnTo>
                    <a:pt x="287" y="217"/>
                  </a:lnTo>
                  <a:lnTo>
                    <a:pt x="287" y="217"/>
                  </a:lnTo>
                  <a:lnTo>
                    <a:pt x="299" y="211"/>
                  </a:lnTo>
                  <a:lnTo>
                    <a:pt x="310" y="204"/>
                  </a:lnTo>
                  <a:lnTo>
                    <a:pt x="319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3" y="175"/>
                  </a:lnTo>
                  <a:lnTo>
                    <a:pt x="337" y="163"/>
                  </a:lnTo>
                  <a:lnTo>
                    <a:pt x="339" y="152"/>
                  </a:lnTo>
                  <a:lnTo>
                    <a:pt x="340" y="140"/>
                  </a:lnTo>
                  <a:lnTo>
                    <a:pt x="340" y="140"/>
                  </a:lnTo>
                  <a:lnTo>
                    <a:pt x="339" y="131"/>
                  </a:lnTo>
                  <a:lnTo>
                    <a:pt x="338" y="122"/>
                  </a:lnTo>
                  <a:lnTo>
                    <a:pt x="337" y="115"/>
                  </a:lnTo>
                  <a:lnTo>
                    <a:pt x="334" y="107"/>
                  </a:lnTo>
                  <a:lnTo>
                    <a:pt x="330" y="99"/>
                  </a:lnTo>
                  <a:lnTo>
                    <a:pt x="325" y="93"/>
                  </a:lnTo>
                  <a:lnTo>
                    <a:pt x="320" y="87"/>
                  </a:lnTo>
                  <a:lnTo>
                    <a:pt x="314" y="80"/>
                  </a:lnTo>
                  <a:lnTo>
                    <a:pt x="314" y="80"/>
                  </a:lnTo>
                  <a:lnTo>
                    <a:pt x="307" y="74"/>
                  </a:lnTo>
                  <a:lnTo>
                    <a:pt x="298" y="70"/>
                  </a:lnTo>
                  <a:lnTo>
                    <a:pt x="289" y="66"/>
                  </a:lnTo>
                  <a:lnTo>
                    <a:pt x="280" y="62"/>
                  </a:lnTo>
                  <a:lnTo>
                    <a:pt x="269" y="60"/>
                  </a:lnTo>
                  <a:lnTo>
                    <a:pt x="257" y="58"/>
                  </a:lnTo>
                  <a:lnTo>
                    <a:pt x="244" y="57"/>
                  </a:lnTo>
                  <a:lnTo>
                    <a:pt x="230" y="56"/>
                  </a:lnTo>
                  <a:lnTo>
                    <a:pt x="68" y="56"/>
                  </a:lnTo>
                  <a:lnTo>
                    <a:pt x="6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8" name="Freeform 598"/>
            <p:cNvSpPr>
              <a:spLocks noEditPoints="1"/>
            </p:cNvSpPr>
            <p:nvPr/>
          </p:nvSpPr>
          <p:spPr bwMode="auto">
            <a:xfrm>
              <a:off x="811213" y="2408238"/>
              <a:ext cx="388938" cy="422275"/>
            </a:xfrm>
            <a:custGeom>
              <a:avLst/>
              <a:gdLst>
                <a:gd name="T0" fmla="*/ 1 w 489"/>
                <a:gd name="T1" fmla="*/ 242 h 531"/>
                <a:gd name="T2" fmla="*/ 16 w 489"/>
                <a:gd name="T3" fmla="*/ 158 h 531"/>
                <a:gd name="T4" fmla="*/ 52 w 489"/>
                <a:gd name="T5" fmla="*/ 90 h 531"/>
                <a:gd name="T6" fmla="*/ 85 w 489"/>
                <a:gd name="T7" fmla="*/ 55 h 531"/>
                <a:gd name="T8" fmla="*/ 147 w 489"/>
                <a:gd name="T9" fmla="*/ 17 h 531"/>
                <a:gd name="T10" fmla="*/ 218 w 489"/>
                <a:gd name="T11" fmla="*/ 1 h 531"/>
                <a:gd name="T12" fmla="*/ 263 w 489"/>
                <a:gd name="T13" fmla="*/ 0 h 531"/>
                <a:gd name="T14" fmla="*/ 313 w 489"/>
                <a:gd name="T15" fmla="*/ 9 h 531"/>
                <a:gd name="T16" fmla="*/ 359 w 489"/>
                <a:gd name="T17" fmla="*/ 25 h 531"/>
                <a:gd name="T18" fmla="*/ 387 w 489"/>
                <a:gd name="T19" fmla="*/ 43 h 531"/>
                <a:gd name="T20" fmla="*/ 423 w 489"/>
                <a:gd name="T21" fmla="*/ 74 h 531"/>
                <a:gd name="T22" fmla="*/ 452 w 489"/>
                <a:gd name="T23" fmla="*/ 114 h 531"/>
                <a:gd name="T24" fmla="*/ 466 w 489"/>
                <a:gd name="T25" fmla="*/ 144 h 531"/>
                <a:gd name="T26" fmla="*/ 482 w 489"/>
                <a:gd name="T27" fmla="*/ 193 h 531"/>
                <a:gd name="T28" fmla="*/ 489 w 489"/>
                <a:gd name="T29" fmla="*/ 247 h 531"/>
                <a:gd name="T30" fmla="*/ 489 w 489"/>
                <a:gd name="T31" fmla="*/ 285 h 531"/>
                <a:gd name="T32" fmla="*/ 482 w 489"/>
                <a:gd name="T33" fmla="*/ 340 h 531"/>
                <a:gd name="T34" fmla="*/ 465 w 489"/>
                <a:gd name="T35" fmla="*/ 390 h 531"/>
                <a:gd name="T36" fmla="*/ 450 w 489"/>
                <a:gd name="T37" fmla="*/ 421 h 531"/>
                <a:gd name="T38" fmla="*/ 420 w 489"/>
                <a:gd name="T39" fmla="*/ 461 h 531"/>
                <a:gd name="T40" fmla="*/ 383 w 489"/>
                <a:gd name="T41" fmla="*/ 491 h 531"/>
                <a:gd name="T42" fmla="*/ 354 w 489"/>
                <a:gd name="T43" fmla="*/ 507 h 531"/>
                <a:gd name="T44" fmla="*/ 309 w 489"/>
                <a:gd name="T45" fmla="*/ 523 h 531"/>
                <a:gd name="T46" fmla="*/ 260 w 489"/>
                <a:gd name="T47" fmla="*/ 530 h 531"/>
                <a:gd name="T48" fmla="*/ 227 w 489"/>
                <a:gd name="T49" fmla="*/ 530 h 531"/>
                <a:gd name="T50" fmla="*/ 176 w 489"/>
                <a:gd name="T51" fmla="*/ 522 h 531"/>
                <a:gd name="T52" fmla="*/ 130 w 489"/>
                <a:gd name="T53" fmla="*/ 504 h 531"/>
                <a:gd name="T54" fmla="*/ 102 w 489"/>
                <a:gd name="T55" fmla="*/ 486 h 531"/>
                <a:gd name="T56" fmla="*/ 65 w 489"/>
                <a:gd name="T57" fmla="*/ 454 h 531"/>
                <a:gd name="T58" fmla="*/ 37 w 489"/>
                <a:gd name="T59" fmla="*/ 414 h 531"/>
                <a:gd name="T60" fmla="*/ 21 w 489"/>
                <a:gd name="T61" fmla="*/ 385 h 531"/>
                <a:gd name="T62" fmla="*/ 7 w 489"/>
                <a:gd name="T63" fmla="*/ 338 h 531"/>
                <a:gd name="T64" fmla="*/ 0 w 489"/>
                <a:gd name="T65" fmla="*/ 289 h 531"/>
                <a:gd name="T66" fmla="*/ 70 w 489"/>
                <a:gd name="T67" fmla="*/ 274 h 531"/>
                <a:gd name="T68" fmla="*/ 72 w 489"/>
                <a:gd name="T69" fmla="*/ 317 h 531"/>
                <a:gd name="T70" fmla="*/ 89 w 489"/>
                <a:gd name="T71" fmla="*/ 373 h 531"/>
                <a:gd name="T72" fmla="*/ 120 w 489"/>
                <a:gd name="T73" fmla="*/ 420 h 531"/>
                <a:gd name="T74" fmla="*/ 145 w 489"/>
                <a:gd name="T75" fmla="*/ 443 h 531"/>
                <a:gd name="T76" fmla="*/ 191 w 489"/>
                <a:gd name="T77" fmla="*/ 466 h 531"/>
                <a:gd name="T78" fmla="*/ 244 w 489"/>
                <a:gd name="T79" fmla="*/ 472 h 531"/>
                <a:gd name="T80" fmla="*/ 281 w 489"/>
                <a:gd name="T81" fmla="*/ 470 h 531"/>
                <a:gd name="T82" fmla="*/ 329 w 489"/>
                <a:gd name="T83" fmla="*/ 452 h 531"/>
                <a:gd name="T84" fmla="*/ 370 w 489"/>
                <a:gd name="T85" fmla="*/ 418 h 531"/>
                <a:gd name="T86" fmla="*/ 392 w 489"/>
                <a:gd name="T87" fmla="*/ 389 h 531"/>
                <a:gd name="T88" fmla="*/ 413 w 489"/>
                <a:gd name="T89" fmla="*/ 334 h 531"/>
                <a:gd name="T90" fmla="*/ 420 w 489"/>
                <a:gd name="T91" fmla="*/ 266 h 531"/>
                <a:gd name="T92" fmla="*/ 414 w 489"/>
                <a:gd name="T93" fmla="*/ 207 h 531"/>
                <a:gd name="T94" fmla="*/ 399 w 489"/>
                <a:gd name="T95" fmla="*/ 156 h 531"/>
                <a:gd name="T96" fmla="*/ 387 w 489"/>
                <a:gd name="T97" fmla="*/ 134 h 531"/>
                <a:gd name="T98" fmla="*/ 364 w 489"/>
                <a:gd name="T99" fmla="*/ 106 h 531"/>
                <a:gd name="T100" fmla="*/ 337 w 489"/>
                <a:gd name="T101" fmla="*/ 84 h 531"/>
                <a:gd name="T102" fmla="*/ 315 w 489"/>
                <a:gd name="T103" fmla="*/ 73 h 531"/>
                <a:gd name="T104" fmla="*/ 282 w 489"/>
                <a:gd name="T105" fmla="*/ 62 h 531"/>
                <a:gd name="T106" fmla="*/ 245 w 489"/>
                <a:gd name="T107" fmla="*/ 58 h 531"/>
                <a:gd name="T108" fmla="*/ 211 w 489"/>
                <a:gd name="T109" fmla="*/ 61 h 531"/>
                <a:gd name="T110" fmla="*/ 163 w 489"/>
                <a:gd name="T111" fmla="*/ 78 h 531"/>
                <a:gd name="T112" fmla="*/ 121 w 489"/>
                <a:gd name="T113" fmla="*/ 107 h 531"/>
                <a:gd name="T114" fmla="*/ 98 w 489"/>
                <a:gd name="T115" fmla="*/ 137 h 531"/>
                <a:gd name="T116" fmla="*/ 76 w 489"/>
                <a:gd name="T117" fmla="*/ 195 h 531"/>
                <a:gd name="T118" fmla="*/ 70 w 489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9" h="531">
                  <a:moveTo>
                    <a:pt x="0" y="272"/>
                  </a:moveTo>
                  <a:lnTo>
                    <a:pt x="0" y="272"/>
                  </a:lnTo>
                  <a:lnTo>
                    <a:pt x="1" y="242"/>
                  </a:lnTo>
                  <a:lnTo>
                    <a:pt x="3" y="212"/>
                  </a:lnTo>
                  <a:lnTo>
                    <a:pt x="8" y="184"/>
                  </a:lnTo>
                  <a:lnTo>
                    <a:pt x="16" y="158"/>
                  </a:lnTo>
                  <a:lnTo>
                    <a:pt x="26" y="134"/>
                  </a:lnTo>
                  <a:lnTo>
                    <a:pt x="38" y="111"/>
                  </a:lnTo>
                  <a:lnTo>
                    <a:pt x="52" y="90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85" y="55"/>
                  </a:lnTo>
                  <a:lnTo>
                    <a:pt x="104" y="41"/>
                  </a:lnTo>
                  <a:lnTo>
                    <a:pt x="125" y="28"/>
                  </a:lnTo>
                  <a:lnTo>
                    <a:pt x="147" y="17"/>
                  </a:lnTo>
                  <a:lnTo>
                    <a:pt x="170" y="10"/>
                  </a:lnTo>
                  <a:lnTo>
                    <a:pt x="193" y="5"/>
                  </a:lnTo>
                  <a:lnTo>
                    <a:pt x="218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63" y="0"/>
                  </a:lnTo>
                  <a:lnTo>
                    <a:pt x="280" y="2"/>
                  </a:lnTo>
                  <a:lnTo>
                    <a:pt x="296" y="5"/>
                  </a:lnTo>
                  <a:lnTo>
                    <a:pt x="313" y="9"/>
                  </a:lnTo>
                  <a:lnTo>
                    <a:pt x="328" y="12"/>
                  </a:lnTo>
                  <a:lnTo>
                    <a:pt x="344" y="19"/>
                  </a:lnTo>
                  <a:lnTo>
                    <a:pt x="359" y="25"/>
                  </a:lnTo>
                  <a:lnTo>
                    <a:pt x="373" y="34"/>
                  </a:lnTo>
                  <a:lnTo>
                    <a:pt x="373" y="34"/>
                  </a:lnTo>
                  <a:lnTo>
                    <a:pt x="387" y="43"/>
                  </a:lnTo>
                  <a:lnTo>
                    <a:pt x="400" y="52"/>
                  </a:lnTo>
                  <a:lnTo>
                    <a:pt x="411" y="62"/>
                  </a:lnTo>
                  <a:lnTo>
                    <a:pt x="423" y="74"/>
                  </a:lnTo>
                  <a:lnTo>
                    <a:pt x="433" y="87"/>
                  </a:lnTo>
                  <a:lnTo>
                    <a:pt x="443" y="99"/>
                  </a:lnTo>
                  <a:lnTo>
                    <a:pt x="452" y="114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6" y="144"/>
                  </a:lnTo>
                  <a:lnTo>
                    <a:pt x="473" y="160"/>
                  </a:lnTo>
                  <a:lnTo>
                    <a:pt x="478" y="176"/>
                  </a:lnTo>
                  <a:lnTo>
                    <a:pt x="482" y="193"/>
                  </a:lnTo>
                  <a:lnTo>
                    <a:pt x="485" y="211"/>
                  </a:lnTo>
                  <a:lnTo>
                    <a:pt x="488" y="229"/>
                  </a:lnTo>
                  <a:lnTo>
                    <a:pt x="489" y="247"/>
                  </a:lnTo>
                  <a:lnTo>
                    <a:pt x="489" y="266"/>
                  </a:lnTo>
                  <a:lnTo>
                    <a:pt x="489" y="266"/>
                  </a:lnTo>
                  <a:lnTo>
                    <a:pt x="489" y="285"/>
                  </a:lnTo>
                  <a:lnTo>
                    <a:pt x="488" y="304"/>
                  </a:lnTo>
                  <a:lnTo>
                    <a:pt x="485" y="322"/>
                  </a:lnTo>
                  <a:lnTo>
                    <a:pt x="482" y="340"/>
                  </a:lnTo>
                  <a:lnTo>
                    <a:pt x="478" y="357"/>
                  </a:lnTo>
                  <a:lnTo>
                    <a:pt x="471" y="373"/>
                  </a:lnTo>
                  <a:lnTo>
                    <a:pt x="465" y="390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0" y="421"/>
                  </a:lnTo>
                  <a:lnTo>
                    <a:pt x="441" y="435"/>
                  </a:lnTo>
                  <a:lnTo>
                    <a:pt x="430" y="448"/>
                  </a:lnTo>
                  <a:lnTo>
                    <a:pt x="420" y="461"/>
                  </a:lnTo>
                  <a:lnTo>
                    <a:pt x="409" y="471"/>
                  </a:lnTo>
                  <a:lnTo>
                    <a:pt x="396" y="481"/>
                  </a:lnTo>
                  <a:lnTo>
                    <a:pt x="383" y="491"/>
                  </a:lnTo>
                  <a:lnTo>
                    <a:pt x="369" y="499"/>
                  </a:lnTo>
                  <a:lnTo>
                    <a:pt x="369" y="499"/>
                  </a:lnTo>
                  <a:lnTo>
                    <a:pt x="354" y="507"/>
                  </a:lnTo>
                  <a:lnTo>
                    <a:pt x="340" y="513"/>
                  </a:lnTo>
                  <a:lnTo>
                    <a:pt x="324" y="518"/>
                  </a:lnTo>
                  <a:lnTo>
                    <a:pt x="309" y="523"/>
                  </a:lnTo>
                  <a:lnTo>
                    <a:pt x="294" y="526"/>
                  </a:lnTo>
                  <a:lnTo>
                    <a:pt x="277" y="528"/>
                  </a:lnTo>
                  <a:lnTo>
                    <a:pt x="260" y="530"/>
                  </a:lnTo>
                  <a:lnTo>
                    <a:pt x="245" y="531"/>
                  </a:lnTo>
                  <a:lnTo>
                    <a:pt x="245" y="531"/>
                  </a:lnTo>
                  <a:lnTo>
                    <a:pt x="227" y="530"/>
                  </a:lnTo>
                  <a:lnTo>
                    <a:pt x="209" y="528"/>
                  </a:lnTo>
                  <a:lnTo>
                    <a:pt x="193" y="526"/>
                  </a:lnTo>
                  <a:lnTo>
                    <a:pt x="176" y="522"/>
                  </a:lnTo>
                  <a:lnTo>
                    <a:pt x="159" y="517"/>
                  </a:lnTo>
                  <a:lnTo>
                    <a:pt x="144" y="511"/>
                  </a:lnTo>
                  <a:lnTo>
                    <a:pt x="130" y="504"/>
                  </a:lnTo>
                  <a:lnTo>
                    <a:pt x="115" y="496"/>
                  </a:lnTo>
                  <a:lnTo>
                    <a:pt x="115" y="496"/>
                  </a:lnTo>
                  <a:lnTo>
                    <a:pt x="102" y="486"/>
                  </a:lnTo>
                  <a:lnTo>
                    <a:pt x="88" y="477"/>
                  </a:lnTo>
                  <a:lnTo>
                    <a:pt x="76" y="466"/>
                  </a:lnTo>
                  <a:lnTo>
                    <a:pt x="65" y="454"/>
                  </a:lnTo>
                  <a:lnTo>
                    <a:pt x="55" y="443"/>
                  </a:lnTo>
                  <a:lnTo>
                    <a:pt x="46" y="429"/>
                  </a:lnTo>
                  <a:lnTo>
                    <a:pt x="37" y="414"/>
                  </a:lnTo>
                  <a:lnTo>
                    <a:pt x="29" y="400"/>
                  </a:lnTo>
                  <a:lnTo>
                    <a:pt x="29" y="400"/>
                  </a:lnTo>
                  <a:lnTo>
                    <a:pt x="21" y="385"/>
                  </a:lnTo>
                  <a:lnTo>
                    <a:pt x="16" y="370"/>
                  </a:lnTo>
                  <a:lnTo>
                    <a:pt x="11" y="354"/>
                  </a:lnTo>
                  <a:lnTo>
                    <a:pt x="7" y="338"/>
                  </a:lnTo>
                  <a:lnTo>
                    <a:pt x="3" y="322"/>
                  </a:lnTo>
                  <a:lnTo>
                    <a:pt x="1" y="306"/>
                  </a:lnTo>
                  <a:lnTo>
                    <a:pt x="0" y="289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70" y="274"/>
                  </a:moveTo>
                  <a:lnTo>
                    <a:pt x="70" y="274"/>
                  </a:lnTo>
                  <a:lnTo>
                    <a:pt x="70" y="295"/>
                  </a:lnTo>
                  <a:lnTo>
                    <a:pt x="72" y="317"/>
                  </a:lnTo>
                  <a:lnTo>
                    <a:pt x="76" y="338"/>
                  </a:lnTo>
                  <a:lnTo>
                    <a:pt x="81" y="356"/>
                  </a:lnTo>
                  <a:lnTo>
                    <a:pt x="89" y="373"/>
                  </a:lnTo>
                  <a:lnTo>
                    <a:pt x="97" y="390"/>
                  </a:lnTo>
                  <a:lnTo>
                    <a:pt x="107" y="406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33" y="432"/>
                  </a:lnTo>
                  <a:lnTo>
                    <a:pt x="145" y="443"/>
                  </a:lnTo>
                  <a:lnTo>
                    <a:pt x="161" y="452"/>
                  </a:lnTo>
                  <a:lnTo>
                    <a:pt x="175" y="459"/>
                  </a:lnTo>
                  <a:lnTo>
                    <a:pt x="191" y="466"/>
                  </a:lnTo>
                  <a:lnTo>
                    <a:pt x="208" y="470"/>
                  </a:lnTo>
                  <a:lnTo>
                    <a:pt x="226" y="472"/>
                  </a:lnTo>
                  <a:lnTo>
                    <a:pt x="244" y="472"/>
                  </a:lnTo>
                  <a:lnTo>
                    <a:pt x="244" y="472"/>
                  </a:lnTo>
                  <a:lnTo>
                    <a:pt x="263" y="472"/>
                  </a:lnTo>
                  <a:lnTo>
                    <a:pt x="281" y="470"/>
                  </a:lnTo>
                  <a:lnTo>
                    <a:pt x="297" y="466"/>
                  </a:lnTo>
                  <a:lnTo>
                    <a:pt x="314" y="459"/>
                  </a:lnTo>
                  <a:lnTo>
                    <a:pt x="329" y="452"/>
                  </a:lnTo>
                  <a:lnTo>
                    <a:pt x="344" y="443"/>
                  </a:lnTo>
                  <a:lnTo>
                    <a:pt x="358" y="431"/>
                  </a:lnTo>
                  <a:lnTo>
                    <a:pt x="370" y="418"/>
                  </a:lnTo>
                  <a:lnTo>
                    <a:pt x="370" y="418"/>
                  </a:lnTo>
                  <a:lnTo>
                    <a:pt x="382" y="404"/>
                  </a:lnTo>
                  <a:lnTo>
                    <a:pt x="392" y="389"/>
                  </a:lnTo>
                  <a:lnTo>
                    <a:pt x="400" y="372"/>
                  </a:lnTo>
                  <a:lnTo>
                    <a:pt x="407" y="353"/>
                  </a:lnTo>
                  <a:lnTo>
                    <a:pt x="413" y="334"/>
                  </a:lnTo>
                  <a:lnTo>
                    <a:pt x="416" y="312"/>
                  </a:lnTo>
                  <a:lnTo>
                    <a:pt x="419" y="29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18" y="235"/>
                  </a:lnTo>
                  <a:lnTo>
                    <a:pt x="414" y="207"/>
                  </a:lnTo>
                  <a:lnTo>
                    <a:pt x="407" y="180"/>
                  </a:lnTo>
                  <a:lnTo>
                    <a:pt x="404" y="169"/>
                  </a:lnTo>
                  <a:lnTo>
                    <a:pt x="399" y="156"/>
                  </a:lnTo>
                  <a:lnTo>
                    <a:pt x="399" y="156"/>
                  </a:lnTo>
                  <a:lnTo>
                    <a:pt x="393" y="146"/>
                  </a:lnTo>
                  <a:lnTo>
                    <a:pt x="387" y="134"/>
                  </a:lnTo>
                  <a:lnTo>
                    <a:pt x="379" y="124"/>
                  </a:lnTo>
                  <a:lnTo>
                    <a:pt x="373" y="115"/>
                  </a:lnTo>
                  <a:lnTo>
                    <a:pt x="364" y="106"/>
                  </a:lnTo>
                  <a:lnTo>
                    <a:pt x="356" y="98"/>
                  </a:lnTo>
                  <a:lnTo>
                    <a:pt x="346" y="90"/>
                  </a:lnTo>
                  <a:lnTo>
                    <a:pt x="337" y="84"/>
                  </a:lnTo>
                  <a:lnTo>
                    <a:pt x="337" y="84"/>
                  </a:lnTo>
                  <a:lnTo>
                    <a:pt x="326" y="78"/>
                  </a:lnTo>
                  <a:lnTo>
                    <a:pt x="315" y="73"/>
                  </a:lnTo>
                  <a:lnTo>
                    <a:pt x="305" y="69"/>
                  </a:lnTo>
                  <a:lnTo>
                    <a:pt x="294" y="65"/>
                  </a:lnTo>
                  <a:lnTo>
                    <a:pt x="282" y="62"/>
                  </a:lnTo>
                  <a:lnTo>
                    <a:pt x="269" y="60"/>
                  </a:lnTo>
                  <a:lnTo>
                    <a:pt x="258" y="58"/>
                  </a:lnTo>
                  <a:lnTo>
                    <a:pt x="245" y="58"/>
                  </a:lnTo>
                  <a:lnTo>
                    <a:pt x="245" y="58"/>
                  </a:lnTo>
                  <a:lnTo>
                    <a:pt x="227" y="58"/>
                  </a:lnTo>
                  <a:lnTo>
                    <a:pt x="211" y="61"/>
                  </a:lnTo>
                  <a:lnTo>
                    <a:pt x="194" y="65"/>
                  </a:lnTo>
                  <a:lnTo>
                    <a:pt x="179" y="70"/>
                  </a:lnTo>
                  <a:lnTo>
                    <a:pt x="163" y="78"/>
                  </a:lnTo>
                  <a:lnTo>
                    <a:pt x="148" y="85"/>
                  </a:lnTo>
                  <a:lnTo>
                    <a:pt x="135" y="96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10" y="121"/>
                  </a:lnTo>
                  <a:lnTo>
                    <a:pt x="98" y="137"/>
                  </a:lnTo>
                  <a:lnTo>
                    <a:pt x="89" y="155"/>
                  </a:lnTo>
                  <a:lnTo>
                    <a:pt x="83" y="174"/>
                  </a:lnTo>
                  <a:lnTo>
                    <a:pt x="76" y="195"/>
                  </a:lnTo>
                  <a:lnTo>
                    <a:pt x="72" y="220"/>
                  </a:lnTo>
                  <a:lnTo>
                    <a:pt x="70" y="245"/>
                  </a:lnTo>
                  <a:lnTo>
                    <a:pt x="70" y="274"/>
                  </a:lnTo>
                  <a:lnTo>
                    <a:pt x="70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9" name="Freeform 599"/>
            <p:cNvSpPr>
              <a:spLocks noEditPoints="1"/>
            </p:cNvSpPr>
            <p:nvPr/>
          </p:nvSpPr>
          <p:spPr bwMode="auto">
            <a:xfrm>
              <a:off x="1262063" y="2416176"/>
              <a:ext cx="309563" cy="407988"/>
            </a:xfrm>
            <a:custGeom>
              <a:avLst/>
              <a:gdLst>
                <a:gd name="T0" fmla="*/ 0 w 391"/>
                <a:gd name="T1" fmla="*/ 0 h 513"/>
                <a:gd name="T2" fmla="*/ 193 w 391"/>
                <a:gd name="T3" fmla="*/ 0 h 513"/>
                <a:gd name="T4" fmla="*/ 257 w 391"/>
                <a:gd name="T5" fmla="*/ 2 h 513"/>
                <a:gd name="T6" fmla="*/ 271 w 391"/>
                <a:gd name="T7" fmla="*/ 5 h 513"/>
                <a:gd name="T8" fmla="*/ 306 w 391"/>
                <a:gd name="T9" fmla="*/ 14 h 513"/>
                <a:gd name="T10" fmla="*/ 335 w 391"/>
                <a:gd name="T11" fmla="*/ 29 h 513"/>
                <a:gd name="T12" fmla="*/ 347 w 391"/>
                <a:gd name="T13" fmla="*/ 38 h 513"/>
                <a:gd name="T14" fmla="*/ 367 w 391"/>
                <a:gd name="T15" fmla="*/ 64 h 513"/>
                <a:gd name="T16" fmla="*/ 376 w 391"/>
                <a:gd name="T17" fmla="*/ 78 h 513"/>
                <a:gd name="T18" fmla="*/ 388 w 391"/>
                <a:gd name="T19" fmla="*/ 112 h 513"/>
                <a:gd name="T20" fmla="*/ 391 w 391"/>
                <a:gd name="T21" fmla="*/ 148 h 513"/>
                <a:gd name="T22" fmla="*/ 391 w 391"/>
                <a:gd name="T23" fmla="*/ 165 h 513"/>
                <a:gd name="T24" fmla="*/ 385 w 391"/>
                <a:gd name="T25" fmla="*/ 194 h 513"/>
                <a:gd name="T26" fmla="*/ 375 w 391"/>
                <a:gd name="T27" fmla="*/ 222 h 513"/>
                <a:gd name="T28" fmla="*/ 359 w 391"/>
                <a:gd name="T29" fmla="*/ 248 h 513"/>
                <a:gd name="T30" fmla="*/ 349 w 391"/>
                <a:gd name="T31" fmla="*/ 259 h 513"/>
                <a:gd name="T32" fmla="*/ 325 w 391"/>
                <a:gd name="T33" fmla="*/ 279 h 513"/>
                <a:gd name="T34" fmla="*/ 292 w 391"/>
                <a:gd name="T35" fmla="*/ 293 h 513"/>
                <a:gd name="T36" fmla="*/ 249 w 391"/>
                <a:gd name="T37" fmla="*/ 302 h 513"/>
                <a:gd name="T38" fmla="*/ 200 w 391"/>
                <a:gd name="T39" fmla="*/ 304 h 513"/>
                <a:gd name="T40" fmla="*/ 68 w 391"/>
                <a:gd name="T41" fmla="*/ 513 h 513"/>
                <a:gd name="T42" fmla="*/ 68 w 391"/>
                <a:gd name="T43" fmla="*/ 244 h 513"/>
                <a:gd name="T44" fmla="*/ 201 w 391"/>
                <a:gd name="T45" fmla="*/ 244 h 513"/>
                <a:gd name="T46" fmla="*/ 232 w 391"/>
                <a:gd name="T47" fmla="*/ 243 h 513"/>
                <a:gd name="T48" fmla="*/ 257 w 391"/>
                <a:gd name="T49" fmla="*/ 238 h 513"/>
                <a:gd name="T50" fmla="*/ 278 w 391"/>
                <a:gd name="T51" fmla="*/ 230 h 513"/>
                <a:gd name="T52" fmla="*/ 294 w 391"/>
                <a:gd name="T53" fmla="*/ 220 h 513"/>
                <a:gd name="T54" fmla="*/ 301 w 391"/>
                <a:gd name="T55" fmla="*/ 213 h 513"/>
                <a:gd name="T56" fmla="*/ 311 w 391"/>
                <a:gd name="T57" fmla="*/ 198 h 513"/>
                <a:gd name="T58" fmla="*/ 317 w 391"/>
                <a:gd name="T59" fmla="*/ 181 h 513"/>
                <a:gd name="T60" fmla="*/ 321 w 391"/>
                <a:gd name="T61" fmla="*/ 161 h 513"/>
                <a:gd name="T62" fmla="*/ 321 w 391"/>
                <a:gd name="T63" fmla="*/ 151 h 513"/>
                <a:gd name="T64" fmla="*/ 317 w 391"/>
                <a:gd name="T65" fmla="*/ 120 h 513"/>
                <a:gd name="T66" fmla="*/ 306 w 391"/>
                <a:gd name="T67" fmla="*/ 96 h 513"/>
                <a:gd name="T68" fmla="*/ 297 w 391"/>
                <a:gd name="T69" fmla="*/ 84 h 513"/>
                <a:gd name="T70" fmla="*/ 275 w 391"/>
                <a:gd name="T71" fmla="*/ 70 h 513"/>
                <a:gd name="T72" fmla="*/ 262 w 391"/>
                <a:gd name="T73" fmla="*/ 65 h 513"/>
                <a:gd name="T74" fmla="*/ 238 w 391"/>
                <a:gd name="T75" fmla="*/ 61 h 513"/>
                <a:gd name="T76" fmla="*/ 68 w 391"/>
                <a:gd name="T77" fmla="*/ 6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1" h="513">
                  <a:moveTo>
                    <a:pt x="0" y="513"/>
                  </a:moveTo>
                  <a:lnTo>
                    <a:pt x="0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38" y="1"/>
                  </a:lnTo>
                  <a:lnTo>
                    <a:pt x="257" y="2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89" y="8"/>
                  </a:lnTo>
                  <a:lnTo>
                    <a:pt x="306" y="14"/>
                  </a:lnTo>
                  <a:lnTo>
                    <a:pt x="321" y="20"/>
                  </a:lnTo>
                  <a:lnTo>
                    <a:pt x="335" y="29"/>
                  </a:lnTo>
                  <a:lnTo>
                    <a:pt x="335" y="29"/>
                  </a:lnTo>
                  <a:lnTo>
                    <a:pt x="347" y="38"/>
                  </a:lnTo>
                  <a:lnTo>
                    <a:pt x="358" y="49"/>
                  </a:lnTo>
                  <a:lnTo>
                    <a:pt x="367" y="64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2" y="94"/>
                  </a:lnTo>
                  <a:lnTo>
                    <a:pt x="388" y="112"/>
                  </a:lnTo>
                  <a:lnTo>
                    <a:pt x="390" y="130"/>
                  </a:lnTo>
                  <a:lnTo>
                    <a:pt x="391" y="148"/>
                  </a:lnTo>
                  <a:lnTo>
                    <a:pt x="391" y="148"/>
                  </a:lnTo>
                  <a:lnTo>
                    <a:pt x="391" y="165"/>
                  </a:lnTo>
                  <a:lnTo>
                    <a:pt x="389" y="180"/>
                  </a:lnTo>
                  <a:lnTo>
                    <a:pt x="385" y="194"/>
                  </a:lnTo>
                  <a:lnTo>
                    <a:pt x="381" y="208"/>
                  </a:lnTo>
                  <a:lnTo>
                    <a:pt x="375" y="222"/>
                  </a:lnTo>
                  <a:lnTo>
                    <a:pt x="368" y="235"/>
                  </a:lnTo>
                  <a:lnTo>
                    <a:pt x="359" y="248"/>
                  </a:lnTo>
                  <a:lnTo>
                    <a:pt x="349" y="259"/>
                  </a:lnTo>
                  <a:lnTo>
                    <a:pt x="349" y="259"/>
                  </a:lnTo>
                  <a:lnTo>
                    <a:pt x="339" y="270"/>
                  </a:lnTo>
                  <a:lnTo>
                    <a:pt x="325" y="279"/>
                  </a:lnTo>
                  <a:lnTo>
                    <a:pt x="310" y="286"/>
                  </a:lnTo>
                  <a:lnTo>
                    <a:pt x="292" y="293"/>
                  </a:lnTo>
                  <a:lnTo>
                    <a:pt x="271" y="298"/>
                  </a:lnTo>
                  <a:lnTo>
                    <a:pt x="249" y="302"/>
                  </a:lnTo>
                  <a:lnTo>
                    <a:pt x="225" y="303"/>
                  </a:lnTo>
                  <a:lnTo>
                    <a:pt x="200" y="304"/>
                  </a:lnTo>
                  <a:lnTo>
                    <a:pt x="68" y="304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44"/>
                  </a:moveTo>
                  <a:lnTo>
                    <a:pt x="201" y="244"/>
                  </a:lnTo>
                  <a:lnTo>
                    <a:pt x="201" y="244"/>
                  </a:lnTo>
                  <a:lnTo>
                    <a:pt x="216" y="243"/>
                  </a:lnTo>
                  <a:lnTo>
                    <a:pt x="232" y="243"/>
                  </a:lnTo>
                  <a:lnTo>
                    <a:pt x="244" y="240"/>
                  </a:lnTo>
                  <a:lnTo>
                    <a:pt x="257" y="238"/>
                  </a:lnTo>
                  <a:lnTo>
                    <a:pt x="267" y="234"/>
                  </a:lnTo>
                  <a:lnTo>
                    <a:pt x="278" y="230"/>
                  </a:lnTo>
                  <a:lnTo>
                    <a:pt x="287" y="225"/>
                  </a:lnTo>
                  <a:lnTo>
                    <a:pt x="294" y="220"/>
                  </a:lnTo>
                  <a:lnTo>
                    <a:pt x="294" y="220"/>
                  </a:lnTo>
                  <a:lnTo>
                    <a:pt x="301" y="213"/>
                  </a:lnTo>
                  <a:lnTo>
                    <a:pt x="306" y="206"/>
                  </a:lnTo>
                  <a:lnTo>
                    <a:pt x="311" y="198"/>
                  </a:lnTo>
                  <a:lnTo>
                    <a:pt x="315" y="190"/>
                  </a:lnTo>
                  <a:lnTo>
                    <a:pt x="317" y="181"/>
                  </a:lnTo>
                  <a:lnTo>
                    <a:pt x="320" y="171"/>
                  </a:lnTo>
                  <a:lnTo>
                    <a:pt x="321" y="16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35"/>
                  </a:lnTo>
                  <a:lnTo>
                    <a:pt x="317" y="120"/>
                  </a:lnTo>
                  <a:lnTo>
                    <a:pt x="312" y="107"/>
                  </a:lnTo>
                  <a:lnTo>
                    <a:pt x="306" y="96"/>
                  </a:lnTo>
                  <a:lnTo>
                    <a:pt x="306" y="96"/>
                  </a:lnTo>
                  <a:lnTo>
                    <a:pt x="297" y="84"/>
                  </a:lnTo>
                  <a:lnTo>
                    <a:pt x="287" y="76"/>
                  </a:lnTo>
                  <a:lnTo>
                    <a:pt x="275" y="70"/>
                  </a:lnTo>
                  <a:lnTo>
                    <a:pt x="262" y="65"/>
                  </a:lnTo>
                  <a:lnTo>
                    <a:pt x="262" y="65"/>
                  </a:lnTo>
                  <a:lnTo>
                    <a:pt x="252" y="62"/>
                  </a:lnTo>
                  <a:lnTo>
                    <a:pt x="238" y="61"/>
                  </a:lnTo>
                  <a:lnTo>
                    <a:pt x="200" y="60"/>
                  </a:lnTo>
                  <a:lnTo>
                    <a:pt x="68" y="60"/>
                  </a:lnTo>
                  <a:lnTo>
                    <a:pt x="68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0" name="Freeform 600"/>
            <p:cNvSpPr>
              <a:spLocks/>
            </p:cNvSpPr>
            <p:nvPr/>
          </p:nvSpPr>
          <p:spPr bwMode="auto">
            <a:xfrm>
              <a:off x="1622425" y="2416176"/>
              <a:ext cx="303213" cy="407988"/>
            </a:xfrm>
            <a:custGeom>
              <a:avLst/>
              <a:gdLst>
                <a:gd name="T0" fmla="*/ 0 w 382"/>
                <a:gd name="T1" fmla="*/ 513 h 513"/>
                <a:gd name="T2" fmla="*/ 0 w 382"/>
                <a:gd name="T3" fmla="*/ 0 h 513"/>
                <a:gd name="T4" fmla="*/ 371 w 382"/>
                <a:gd name="T5" fmla="*/ 0 h 513"/>
                <a:gd name="T6" fmla="*/ 371 w 382"/>
                <a:gd name="T7" fmla="*/ 60 h 513"/>
                <a:gd name="T8" fmla="*/ 68 w 382"/>
                <a:gd name="T9" fmla="*/ 60 h 513"/>
                <a:gd name="T10" fmla="*/ 68 w 382"/>
                <a:gd name="T11" fmla="*/ 217 h 513"/>
                <a:gd name="T12" fmla="*/ 352 w 382"/>
                <a:gd name="T13" fmla="*/ 217 h 513"/>
                <a:gd name="T14" fmla="*/ 352 w 382"/>
                <a:gd name="T15" fmla="*/ 277 h 513"/>
                <a:gd name="T16" fmla="*/ 68 w 382"/>
                <a:gd name="T17" fmla="*/ 277 h 513"/>
                <a:gd name="T18" fmla="*/ 68 w 382"/>
                <a:gd name="T19" fmla="*/ 453 h 513"/>
                <a:gd name="T20" fmla="*/ 382 w 382"/>
                <a:gd name="T21" fmla="*/ 453 h 513"/>
                <a:gd name="T22" fmla="*/ 382 w 382"/>
                <a:gd name="T23" fmla="*/ 513 h 513"/>
                <a:gd name="T24" fmla="*/ 0 w 382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513">
                  <a:moveTo>
                    <a:pt x="0" y="513"/>
                  </a:moveTo>
                  <a:lnTo>
                    <a:pt x="0" y="0"/>
                  </a:lnTo>
                  <a:lnTo>
                    <a:pt x="371" y="0"/>
                  </a:lnTo>
                  <a:lnTo>
                    <a:pt x="371" y="60"/>
                  </a:lnTo>
                  <a:lnTo>
                    <a:pt x="68" y="60"/>
                  </a:lnTo>
                  <a:lnTo>
                    <a:pt x="68" y="217"/>
                  </a:lnTo>
                  <a:lnTo>
                    <a:pt x="352" y="217"/>
                  </a:lnTo>
                  <a:lnTo>
                    <a:pt x="352" y="277"/>
                  </a:lnTo>
                  <a:lnTo>
                    <a:pt x="68" y="277"/>
                  </a:lnTo>
                  <a:lnTo>
                    <a:pt x="68" y="453"/>
                  </a:lnTo>
                  <a:lnTo>
                    <a:pt x="382" y="453"/>
                  </a:lnTo>
                  <a:lnTo>
                    <a:pt x="382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1" name="Freeform 601"/>
            <p:cNvSpPr>
              <a:spLocks noEditPoints="1"/>
            </p:cNvSpPr>
            <p:nvPr/>
          </p:nvSpPr>
          <p:spPr bwMode="auto">
            <a:xfrm>
              <a:off x="1981200" y="2416176"/>
              <a:ext cx="358775" cy="407988"/>
            </a:xfrm>
            <a:custGeom>
              <a:avLst/>
              <a:gdLst>
                <a:gd name="T0" fmla="*/ 0 w 451"/>
                <a:gd name="T1" fmla="*/ 0 h 513"/>
                <a:gd name="T2" fmla="*/ 226 w 451"/>
                <a:gd name="T3" fmla="*/ 0 h 513"/>
                <a:gd name="T4" fmla="*/ 286 w 451"/>
                <a:gd name="T5" fmla="*/ 3 h 513"/>
                <a:gd name="T6" fmla="*/ 331 w 451"/>
                <a:gd name="T7" fmla="*/ 14 h 513"/>
                <a:gd name="T8" fmla="*/ 340 w 451"/>
                <a:gd name="T9" fmla="*/ 17 h 513"/>
                <a:gd name="T10" fmla="*/ 355 w 451"/>
                <a:gd name="T11" fmla="*/ 26 h 513"/>
                <a:gd name="T12" fmla="*/ 369 w 451"/>
                <a:gd name="T13" fmla="*/ 39 h 513"/>
                <a:gd name="T14" fmla="*/ 387 w 451"/>
                <a:gd name="T15" fmla="*/ 62 h 513"/>
                <a:gd name="T16" fmla="*/ 397 w 451"/>
                <a:gd name="T17" fmla="*/ 80 h 513"/>
                <a:gd name="T18" fmla="*/ 408 w 451"/>
                <a:gd name="T19" fmla="*/ 119 h 513"/>
                <a:gd name="T20" fmla="*/ 409 w 451"/>
                <a:gd name="T21" fmla="*/ 140 h 513"/>
                <a:gd name="T22" fmla="*/ 406 w 451"/>
                <a:gd name="T23" fmla="*/ 166 h 513"/>
                <a:gd name="T24" fmla="*/ 400 w 451"/>
                <a:gd name="T25" fmla="*/ 190 h 513"/>
                <a:gd name="T26" fmla="*/ 390 w 451"/>
                <a:gd name="T27" fmla="*/ 212 h 513"/>
                <a:gd name="T28" fmla="*/ 373 w 451"/>
                <a:gd name="T29" fmla="*/ 231 h 513"/>
                <a:gd name="T30" fmla="*/ 364 w 451"/>
                <a:gd name="T31" fmla="*/ 240 h 513"/>
                <a:gd name="T32" fmla="*/ 343 w 451"/>
                <a:gd name="T33" fmla="*/ 256 h 513"/>
                <a:gd name="T34" fmla="*/ 314 w 451"/>
                <a:gd name="T35" fmla="*/ 268 h 513"/>
                <a:gd name="T36" fmla="*/ 282 w 451"/>
                <a:gd name="T37" fmla="*/ 276 h 513"/>
                <a:gd name="T38" fmla="*/ 264 w 451"/>
                <a:gd name="T39" fmla="*/ 280 h 513"/>
                <a:gd name="T40" fmla="*/ 298 w 451"/>
                <a:gd name="T41" fmla="*/ 299 h 513"/>
                <a:gd name="T42" fmla="*/ 305 w 451"/>
                <a:gd name="T43" fmla="*/ 306 h 513"/>
                <a:gd name="T44" fmla="*/ 335 w 451"/>
                <a:gd name="T45" fmla="*/ 336 h 513"/>
                <a:gd name="T46" fmla="*/ 362 w 451"/>
                <a:gd name="T47" fmla="*/ 373 h 513"/>
                <a:gd name="T48" fmla="*/ 366 w 451"/>
                <a:gd name="T49" fmla="*/ 513 h 513"/>
                <a:gd name="T50" fmla="*/ 298 w 451"/>
                <a:gd name="T51" fmla="*/ 407 h 513"/>
                <a:gd name="T52" fmla="*/ 249 w 451"/>
                <a:gd name="T53" fmla="*/ 335 h 513"/>
                <a:gd name="T54" fmla="*/ 240 w 451"/>
                <a:gd name="T55" fmla="*/ 325 h 513"/>
                <a:gd name="T56" fmla="*/ 222 w 451"/>
                <a:gd name="T57" fmla="*/ 307 h 513"/>
                <a:gd name="T58" fmla="*/ 215 w 451"/>
                <a:gd name="T59" fmla="*/ 302 h 513"/>
                <a:gd name="T60" fmla="*/ 184 w 451"/>
                <a:gd name="T61" fmla="*/ 288 h 513"/>
                <a:gd name="T62" fmla="*/ 169 w 451"/>
                <a:gd name="T63" fmla="*/ 285 h 513"/>
                <a:gd name="T64" fmla="*/ 68 w 451"/>
                <a:gd name="T65" fmla="*/ 285 h 513"/>
                <a:gd name="T66" fmla="*/ 0 w 451"/>
                <a:gd name="T67" fmla="*/ 513 h 513"/>
                <a:gd name="T68" fmla="*/ 213 w 451"/>
                <a:gd name="T69" fmla="*/ 226 h 513"/>
                <a:gd name="T70" fmla="*/ 235 w 451"/>
                <a:gd name="T71" fmla="*/ 226 h 513"/>
                <a:gd name="T72" fmla="*/ 271 w 451"/>
                <a:gd name="T73" fmla="*/ 221 h 513"/>
                <a:gd name="T74" fmla="*/ 286 w 451"/>
                <a:gd name="T75" fmla="*/ 217 h 513"/>
                <a:gd name="T76" fmla="*/ 309 w 451"/>
                <a:gd name="T77" fmla="*/ 204 h 513"/>
                <a:gd name="T78" fmla="*/ 326 w 451"/>
                <a:gd name="T79" fmla="*/ 185 h 513"/>
                <a:gd name="T80" fmla="*/ 331 w 451"/>
                <a:gd name="T81" fmla="*/ 175 h 513"/>
                <a:gd name="T82" fmla="*/ 339 w 451"/>
                <a:gd name="T83" fmla="*/ 152 h 513"/>
                <a:gd name="T84" fmla="*/ 339 w 451"/>
                <a:gd name="T85" fmla="*/ 140 h 513"/>
                <a:gd name="T86" fmla="*/ 337 w 451"/>
                <a:gd name="T87" fmla="*/ 122 h 513"/>
                <a:gd name="T88" fmla="*/ 332 w 451"/>
                <a:gd name="T89" fmla="*/ 107 h 513"/>
                <a:gd name="T90" fmla="*/ 325 w 451"/>
                <a:gd name="T91" fmla="*/ 93 h 513"/>
                <a:gd name="T92" fmla="*/ 313 w 451"/>
                <a:gd name="T93" fmla="*/ 80 h 513"/>
                <a:gd name="T94" fmla="*/ 305 w 451"/>
                <a:gd name="T95" fmla="*/ 74 h 513"/>
                <a:gd name="T96" fmla="*/ 289 w 451"/>
                <a:gd name="T97" fmla="*/ 66 h 513"/>
                <a:gd name="T98" fmla="*/ 268 w 451"/>
                <a:gd name="T99" fmla="*/ 60 h 513"/>
                <a:gd name="T100" fmla="*/ 243 w 451"/>
                <a:gd name="T101" fmla="*/ 57 h 513"/>
                <a:gd name="T102" fmla="*/ 68 w 451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1" h="513">
                  <a:moveTo>
                    <a:pt x="0" y="513"/>
                  </a:moveTo>
                  <a:lnTo>
                    <a:pt x="0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59" y="1"/>
                  </a:lnTo>
                  <a:lnTo>
                    <a:pt x="286" y="3"/>
                  </a:lnTo>
                  <a:lnTo>
                    <a:pt x="311" y="7"/>
                  </a:lnTo>
                  <a:lnTo>
                    <a:pt x="331" y="14"/>
                  </a:lnTo>
                  <a:lnTo>
                    <a:pt x="331" y="14"/>
                  </a:lnTo>
                  <a:lnTo>
                    <a:pt x="340" y="17"/>
                  </a:lnTo>
                  <a:lnTo>
                    <a:pt x="348" y="21"/>
                  </a:lnTo>
                  <a:lnTo>
                    <a:pt x="355" y="26"/>
                  </a:lnTo>
                  <a:lnTo>
                    <a:pt x="363" y="33"/>
                  </a:lnTo>
                  <a:lnTo>
                    <a:pt x="369" y="39"/>
                  </a:lnTo>
                  <a:lnTo>
                    <a:pt x="376" y="46"/>
                  </a:lnTo>
                  <a:lnTo>
                    <a:pt x="387" y="62"/>
                  </a:lnTo>
                  <a:lnTo>
                    <a:pt x="387" y="62"/>
                  </a:lnTo>
                  <a:lnTo>
                    <a:pt x="397" y="80"/>
                  </a:lnTo>
                  <a:lnTo>
                    <a:pt x="404" y="99"/>
                  </a:lnTo>
                  <a:lnTo>
                    <a:pt x="408" y="119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09" y="153"/>
                  </a:lnTo>
                  <a:lnTo>
                    <a:pt x="406" y="166"/>
                  </a:lnTo>
                  <a:lnTo>
                    <a:pt x="404" y="179"/>
                  </a:lnTo>
                  <a:lnTo>
                    <a:pt x="400" y="190"/>
                  </a:lnTo>
                  <a:lnTo>
                    <a:pt x="395" y="202"/>
                  </a:lnTo>
                  <a:lnTo>
                    <a:pt x="390" y="212"/>
                  </a:lnTo>
                  <a:lnTo>
                    <a:pt x="382" y="222"/>
                  </a:lnTo>
                  <a:lnTo>
                    <a:pt x="373" y="231"/>
                  </a:lnTo>
                  <a:lnTo>
                    <a:pt x="373" y="231"/>
                  </a:lnTo>
                  <a:lnTo>
                    <a:pt x="364" y="240"/>
                  </a:lnTo>
                  <a:lnTo>
                    <a:pt x="354" y="249"/>
                  </a:lnTo>
                  <a:lnTo>
                    <a:pt x="343" y="256"/>
                  </a:lnTo>
                  <a:lnTo>
                    <a:pt x="328" y="262"/>
                  </a:lnTo>
                  <a:lnTo>
                    <a:pt x="314" y="268"/>
                  </a:lnTo>
                  <a:lnTo>
                    <a:pt x="299" y="272"/>
                  </a:lnTo>
                  <a:lnTo>
                    <a:pt x="282" y="276"/>
                  </a:lnTo>
                  <a:lnTo>
                    <a:pt x="264" y="280"/>
                  </a:lnTo>
                  <a:lnTo>
                    <a:pt x="264" y="280"/>
                  </a:lnTo>
                  <a:lnTo>
                    <a:pt x="289" y="293"/>
                  </a:lnTo>
                  <a:lnTo>
                    <a:pt x="298" y="299"/>
                  </a:lnTo>
                  <a:lnTo>
                    <a:pt x="305" y="306"/>
                  </a:lnTo>
                  <a:lnTo>
                    <a:pt x="305" y="306"/>
                  </a:lnTo>
                  <a:lnTo>
                    <a:pt x="321" y="320"/>
                  </a:lnTo>
                  <a:lnTo>
                    <a:pt x="335" y="336"/>
                  </a:lnTo>
                  <a:lnTo>
                    <a:pt x="349" y="354"/>
                  </a:lnTo>
                  <a:lnTo>
                    <a:pt x="362" y="373"/>
                  </a:lnTo>
                  <a:lnTo>
                    <a:pt x="451" y="513"/>
                  </a:lnTo>
                  <a:lnTo>
                    <a:pt x="366" y="513"/>
                  </a:lnTo>
                  <a:lnTo>
                    <a:pt x="298" y="407"/>
                  </a:lnTo>
                  <a:lnTo>
                    <a:pt x="298" y="407"/>
                  </a:lnTo>
                  <a:lnTo>
                    <a:pt x="271" y="366"/>
                  </a:lnTo>
                  <a:lnTo>
                    <a:pt x="249" y="335"/>
                  </a:lnTo>
                  <a:lnTo>
                    <a:pt x="249" y="335"/>
                  </a:lnTo>
                  <a:lnTo>
                    <a:pt x="240" y="325"/>
                  </a:lnTo>
                  <a:lnTo>
                    <a:pt x="231" y="315"/>
                  </a:lnTo>
                  <a:lnTo>
                    <a:pt x="222" y="307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199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9" y="285"/>
                  </a:lnTo>
                  <a:lnTo>
                    <a:pt x="146" y="285"/>
                  </a:lnTo>
                  <a:lnTo>
                    <a:pt x="68" y="285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26"/>
                  </a:moveTo>
                  <a:lnTo>
                    <a:pt x="213" y="226"/>
                  </a:lnTo>
                  <a:lnTo>
                    <a:pt x="213" y="226"/>
                  </a:lnTo>
                  <a:lnTo>
                    <a:pt x="235" y="226"/>
                  </a:lnTo>
                  <a:lnTo>
                    <a:pt x="254" y="224"/>
                  </a:lnTo>
                  <a:lnTo>
                    <a:pt x="271" y="221"/>
                  </a:lnTo>
                  <a:lnTo>
                    <a:pt x="286" y="217"/>
                  </a:lnTo>
                  <a:lnTo>
                    <a:pt x="286" y="217"/>
                  </a:lnTo>
                  <a:lnTo>
                    <a:pt x="298" y="211"/>
                  </a:lnTo>
                  <a:lnTo>
                    <a:pt x="309" y="204"/>
                  </a:lnTo>
                  <a:lnTo>
                    <a:pt x="318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1" y="175"/>
                  </a:lnTo>
                  <a:lnTo>
                    <a:pt x="336" y="163"/>
                  </a:lnTo>
                  <a:lnTo>
                    <a:pt x="339" y="152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31"/>
                  </a:lnTo>
                  <a:lnTo>
                    <a:pt x="337" y="122"/>
                  </a:lnTo>
                  <a:lnTo>
                    <a:pt x="335" y="115"/>
                  </a:lnTo>
                  <a:lnTo>
                    <a:pt x="332" y="107"/>
                  </a:lnTo>
                  <a:lnTo>
                    <a:pt x="328" y="99"/>
                  </a:lnTo>
                  <a:lnTo>
                    <a:pt x="325" y="93"/>
                  </a:lnTo>
                  <a:lnTo>
                    <a:pt x="319" y="87"/>
                  </a:lnTo>
                  <a:lnTo>
                    <a:pt x="313" y="80"/>
                  </a:lnTo>
                  <a:lnTo>
                    <a:pt x="313" y="80"/>
                  </a:lnTo>
                  <a:lnTo>
                    <a:pt x="305" y="74"/>
                  </a:lnTo>
                  <a:lnTo>
                    <a:pt x="298" y="70"/>
                  </a:lnTo>
                  <a:lnTo>
                    <a:pt x="289" y="66"/>
                  </a:lnTo>
                  <a:lnTo>
                    <a:pt x="279" y="62"/>
                  </a:lnTo>
                  <a:lnTo>
                    <a:pt x="268" y="60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30" y="56"/>
                  </a:lnTo>
                  <a:lnTo>
                    <a:pt x="68" y="56"/>
                  </a:lnTo>
                  <a:lnTo>
                    <a:pt x="6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2" name="Freeform 602"/>
            <p:cNvSpPr>
              <a:spLocks/>
            </p:cNvSpPr>
            <p:nvPr/>
          </p:nvSpPr>
          <p:spPr bwMode="auto">
            <a:xfrm>
              <a:off x="2339975" y="2416176"/>
              <a:ext cx="323850" cy="407988"/>
            </a:xfrm>
            <a:custGeom>
              <a:avLst/>
              <a:gdLst>
                <a:gd name="T0" fmla="*/ 169 w 407"/>
                <a:gd name="T1" fmla="*/ 513 h 513"/>
                <a:gd name="T2" fmla="*/ 169 w 407"/>
                <a:gd name="T3" fmla="*/ 60 h 513"/>
                <a:gd name="T4" fmla="*/ 0 w 407"/>
                <a:gd name="T5" fmla="*/ 60 h 513"/>
                <a:gd name="T6" fmla="*/ 0 w 407"/>
                <a:gd name="T7" fmla="*/ 0 h 513"/>
                <a:gd name="T8" fmla="*/ 407 w 407"/>
                <a:gd name="T9" fmla="*/ 0 h 513"/>
                <a:gd name="T10" fmla="*/ 407 w 407"/>
                <a:gd name="T11" fmla="*/ 60 h 513"/>
                <a:gd name="T12" fmla="*/ 237 w 407"/>
                <a:gd name="T13" fmla="*/ 60 h 513"/>
                <a:gd name="T14" fmla="*/ 237 w 407"/>
                <a:gd name="T15" fmla="*/ 513 h 513"/>
                <a:gd name="T16" fmla="*/ 169 w 407"/>
                <a:gd name="T1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513">
                  <a:moveTo>
                    <a:pt x="169" y="513"/>
                  </a:moveTo>
                  <a:lnTo>
                    <a:pt x="169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07" y="60"/>
                  </a:lnTo>
                  <a:lnTo>
                    <a:pt x="237" y="60"/>
                  </a:lnTo>
                  <a:lnTo>
                    <a:pt x="237" y="513"/>
                  </a:lnTo>
                  <a:lnTo>
                    <a:pt x="169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3" name="Freeform 603"/>
            <p:cNvSpPr>
              <a:spLocks/>
            </p:cNvSpPr>
            <p:nvPr/>
          </p:nvSpPr>
          <p:spPr bwMode="auto">
            <a:xfrm>
              <a:off x="2687638" y="2416176"/>
              <a:ext cx="373063" cy="407988"/>
            </a:xfrm>
            <a:custGeom>
              <a:avLst/>
              <a:gdLst>
                <a:gd name="T0" fmla="*/ 197 w 469"/>
                <a:gd name="T1" fmla="*/ 513 h 513"/>
                <a:gd name="T2" fmla="*/ 197 w 469"/>
                <a:gd name="T3" fmla="*/ 295 h 513"/>
                <a:gd name="T4" fmla="*/ 0 w 469"/>
                <a:gd name="T5" fmla="*/ 0 h 513"/>
                <a:gd name="T6" fmla="*/ 82 w 469"/>
                <a:gd name="T7" fmla="*/ 0 h 513"/>
                <a:gd name="T8" fmla="*/ 183 w 469"/>
                <a:gd name="T9" fmla="*/ 154 h 513"/>
                <a:gd name="T10" fmla="*/ 183 w 469"/>
                <a:gd name="T11" fmla="*/ 154 h 513"/>
                <a:gd name="T12" fmla="*/ 210 w 469"/>
                <a:gd name="T13" fmla="*/ 198 h 513"/>
                <a:gd name="T14" fmla="*/ 235 w 469"/>
                <a:gd name="T15" fmla="*/ 242 h 513"/>
                <a:gd name="T16" fmla="*/ 235 w 469"/>
                <a:gd name="T17" fmla="*/ 242 h 513"/>
                <a:gd name="T18" fmla="*/ 261 w 469"/>
                <a:gd name="T19" fmla="*/ 198 h 513"/>
                <a:gd name="T20" fmla="*/ 291 w 469"/>
                <a:gd name="T21" fmla="*/ 151 h 513"/>
                <a:gd name="T22" fmla="*/ 390 w 469"/>
                <a:gd name="T23" fmla="*/ 0 h 513"/>
                <a:gd name="T24" fmla="*/ 469 w 469"/>
                <a:gd name="T25" fmla="*/ 0 h 513"/>
                <a:gd name="T26" fmla="*/ 265 w 469"/>
                <a:gd name="T27" fmla="*/ 295 h 513"/>
                <a:gd name="T28" fmla="*/ 265 w 469"/>
                <a:gd name="T29" fmla="*/ 513 h 513"/>
                <a:gd name="T30" fmla="*/ 197 w 469"/>
                <a:gd name="T3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513">
                  <a:moveTo>
                    <a:pt x="197" y="513"/>
                  </a:moveTo>
                  <a:lnTo>
                    <a:pt x="197" y="295"/>
                  </a:lnTo>
                  <a:lnTo>
                    <a:pt x="0" y="0"/>
                  </a:lnTo>
                  <a:lnTo>
                    <a:pt x="82" y="0"/>
                  </a:lnTo>
                  <a:lnTo>
                    <a:pt x="183" y="154"/>
                  </a:lnTo>
                  <a:lnTo>
                    <a:pt x="183" y="154"/>
                  </a:lnTo>
                  <a:lnTo>
                    <a:pt x="210" y="198"/>
                  </a:lnTo>
                  <a:lnTo>
                    <a:pt x="235" y="242"/>
                  </a:lnTo>
                  <a:lnTo>
                    <a:pt x="235" y="242"/>
                  </a:lnTo>
                  <a:lnTo>
                    <a:pt x="261" y="198"/>
                  </a:lnTo>
                  <a:lnTo>
                    <a:pt x="291" y="151"/>
                  </a:lnTo>
                  <a:lnTo>
                    <a:pt x="390" y="0"/>
                  </a:lnTo>
                  <a:lnTo>
                    <a:pt x="469" y="0"/>
                  </a:lnTo>
                  <a:lnTo>
                    <a:pt x="265" y="295"/>
                  </a:lnTo>
                  <a:lnTo>
                    <a:pt x="265" y="513"/>
                  </a:lnTo>
                  <a:lnTo>
                    <a:pt x="197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4" name="Freeform 604"/>
            <p:cNvSpPr>
              <a:spLocks noEditPoints="1"/>
            </p:cNvSpPr>
            <p:nvPr/>
          </p:nvSpPr>
          <p:spPr bwMode="auto">
            <a:xfrm>
              <a:off x="3249613" y="2408238"/>
              <a:ext cx="390525" cy="422275"/>
            </a:xfrm>
            <a:custGeom>
              <a:avLst/>
              <a:gdLst>
                <a:gd name="T0" fmla="*/ 2 w 491"/>
                <a:gd name="T1" fmla="*/ 242 h 531"/>
                <a:gd name="T2" fmla="*/ 18 w 491"/>
                <a:gd name="T3" fmla="*/ 158 h 531"/>
                <a:gd name="T4" fmla="*/ 53 w 491"/>
                <a:gd name="T5" fmla="*/ 90 h 531"/>
                <a:gd name="T6" fmla="*/ 87 w 491"/>
                <a:gd name="T7" fmla="*/ 55 h 531"/>
                <a:gd name="T8" fmla="*/ 147 w 491"/>
                <a:gd name="T9" fmla="*/ 17 h 531"/>
                <a:gd name="T10" fmla="*/ 219 w 491"/>
                <a:gd name="T11" fmla="*/ 1 h 531"/>
                <a:gd name="T12" fmla="*/ 264 w 491"/>
                <a:gd name="T13" fmla="*/ 0 h 531"/>
                <a:gd name="T14" fmla="*/ 314 w 491"/>
                <a:gd name="T15" fmla="*/ 9 h 531"/>
                <a:gd name="T16" fmla="*/ 360 w 491"/>
                <a:gd name="T17" fmla="*/ 25 h 531"/>
                <a:gd name="T18" fmla="*/ 388 w 491"/>
                <a:gd name="T19" fmla="*/ 43 h 531"/>
                <a:gd name="T20" fmla="*/ 424 w 491"/>
                <a:gd name="T21" fmla="*/ 74 h 531"/>
                <a:gd name="T22" fmla="*/ 453 w 491"/>
                <a:gd name="T23" fmla="*/ 114 h 531"/>
                <a:gd name="T24" fmla="*/ 468 w 491"/>
                <a:gd name="T25" fmla="*/ 144 h 531"/>
                <a:gd name="T26" fmla="*/ 484 w 491"/>
                <a:gd name="T27" fmla="*/ 193 h 531"/>
                <a:gd name="T28" fmla="*/ 490 w 491"/>
                <a:gd name="T29" fmla="*/ 247 h 531"/>
                <a:gd name="T30" fmla="*/ 490 w 491"/>
                <a:gd name="T31" fmla="*/ 285 h 531"/>
                <a:gd name="T32" fmla="*/ 482 w 491"/>
                <a:gd name="T33" fmla="*/ 340 h 531"/>
                <a:gd name="T34" fmla="*/ 467 w 491"/>
                <a:gd name="T35" fmla="*/ 390 h 531"/>
                <a:gd name="T36" fmla="*/ 451 w 491"/>
                <a:gd name="T37" fmla="*/ 421 h 531"/>
                <a:gd name="T38" fmla="*/ 421 w 491"/>
                <a:gd name="T39" fmla="*/ 461 h 531"/>
                <a:gd name="T40" fmla="*/ 384 w 491"/>
                <a:gd name="T41" fmla="*/ 491 h 531"/>
                <a:gd name="T42" fmla="*/ 356 w 491"/>
                <a:gd name="T43" fmla="*/ 507 h 531"/>
                <a:gd name="T44" fmla="*/ 310 w 491"/>
                <a:gd name="T45" fmla="*/ 523 h 531"/>
                <a:gd name="T46" fmla="*/ 263 w 491"/>
                <a:gd name="T47" fmla="*/ 530 h 531"/>
                <a:gd name="T48" fmla="*/ 228 w 491"/>
                <a:gd name="T49" fmla="*/ 530 h 531"/>
                <a:gd name="T50" fmla="*/ 177 w 491"/>
                <a:gd name="T51" fmla="*/ 522 h 531"/>
                <a:gd name="T52" fmla="*/ 131 w 491"/>
                <a:gd name="T53" fmla="*/ 504 h 531"/>
                <a:gd name="T54" fmla="*/ 103 w 491"/>
                <a:gd name="T55" fmla="*/ 486 h 531"/>
                <a:gd name="T56" fmla="*/ 67 w 491"/>
                <a:gd name="T57" fmla="*/ 454 h 531"/>
                <a:gd name="T58" fmla="*/ 37 w 491"/>
                <a:gd name="T59" fmla="*/ 414 h 531"/>
                <a:gd name="T60" fmla="*/ 23 w 491"/>
                <a:gd name="T61" fmla="*/ 385 h 531"/>
                <a:gd name="T62" fmla="*/ 8 w 491"/>
                <a:gd name="T63" fmla="*/ 338 h 531"/>
                <a:gd name="T64" fmla="*/ 2 w 491"/>
                <a:gd name="T65" fmla="*/ 289 h 531"/>
                <a:gd name="T66" fmla="*/ 71 w 491"/>
                <a:gd name="T67" fmla="*/ 274 h 531"/>
                <a:gd name="T68" fmla="*/ 73 w 491"/>
                <a:gd name="T69" fmla="*/ 317 h 531"/>
                <a:gd name="T70" fmla="*/ 90 w 491"/>
                <a:gd name="T71" fmla="*/ 373 h 531"/>
                <a:gd name="T72" fmla="*/ 121 w 491"/>
                <a:gd name="T73" fmla="*/ 420 h 531"/>
                <a:gd name="T74" fmla="*/ 147 w 491"/>
                <a:gd name="T75" fmla="*/ 443 h 531"/>
                <a:gd name="T76" fmla="*/ 192 w 491"/>
                <a:gd name="T77" fmla="*/ 466 h 531"/>
                <a:gd name="T78" fmla="*/ 246 w 491"/>
                <a:gd name="T79" fmla="*/ 472 h 531"/>
                <a:gd name="T80" fmla="*/ 282 w 491"/>
                <a:gd name="T81" fmla="*/ 470 h 531"/>
                <a:gd name="T82" fmla="*/ 330 w 491"/>
                <a:gd name="T83" fmla="*/ 452 h 531"/>
                <a:gd name="T84" fmla="*/ 371 w 491"/>
                <a:gd name="T85" fmla="*/ 418 h 531"/>
                <a:gd name="T86" fmla="*/ 393 w 491"/>
                <a:gd name="T87" fmla="*/ 389 h 531"/>
                <a:gd name="T88" fmla="*/ 413 w 491"/>
                <a:gd name="T89" fmla="*/ 334 h 531"/>
                <a:gd name="T90" fmla="*/ 421 w 491"/>
                <a:gd name="T91" fmla="*/ 266 h 531"/>
                <a:gd name="T92" fmla="*/ 416 w 491"/>
                <a:gd name="T93" fmla="*/ 207 h 531"/>
                <a:gd name="T94" fmla="*/ 399 w 491"/>
                <a:gd name="T95" fmla="*/ 156 h 531"/>
                <a:gd name="T96" fmla="*/ 388 w 491"/>
                <a:gd name="T97" fmla="*/ 134 h 531"/>
                <a:gd name="T98" fmla="*/ 366 w 491"/>
                <a:gd name="T99" fmla="*/ 106 h 531"/>
                <a:gd name="T100" fmla="*/ 338 w 491"/>
                <a:gd name="T101" fmla="*/ 84 h 531"/>
                <a:gd name="T102" fmla="*/ 316 w 491"/>
                <a:gd name="T103" fmla="*/ 73 h 531"/>
                <a:gd name="T104" fmla="*/ 283 w 491"/>
                <a:gd name="T105" fmla="*/ 62 h 531"/>
                <a:gd name="T106" fmla="*/ 246 w 491"/>
                <a:gd name="T107" fmla="*/ 58 h 531"/>
                <a:gd name="T108" fmla="*/ 211 w 491"/>
                <a:gd name="T109" fmla="*/ 61 h 531"/>
                <a:gd name="T110" fmla="*/ 164 w 491"/>
                <a:gd name="T111" fmla="*/ 78 h 531"/>
                <a:gd name="T112" fmla="*/ 122 w 491"/>
                <a:gd name="T113" fmla="*/ 107 h 531"/>
                <a:gd name="T114" fmla="*/ 100 w 491"/>
                <a:gd name="T115" fmla="*/ 137 h 531"/>
                <a:gd name="T116" fmla="*/ 78 w 491"/>
                <a:gd name="T117" fmla="*/ 195 h 531"/>
                <a:gd name="T118" fmla="*/ 71 w 491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1" h="531">
                  <a:moveTo>
                    <a:pt x="0" y="272"/>
                  </a:moveTo>
                  <a:lnTo>
                    <a:pt x="0" y="272"/>
                  </a:lnTo>
                  <a:lnTo>
                    <a:pt x="2" y="242"/>
                  </a:lnTo>
                  <a:lnTo>
                    <a:pt x="5" y="212"/>
                  </a:lnTo>
                  <a:lnTo>
                    <a:pt x="11" y="184"/>
                  </a:lnTo>
                  <a:lnTo>
                    <a:pt x="18" y="158"/>
                  </a:lnTo>
                  <a:lnTo>
                    <a:pt x="27" y="134"/>
                  </a:lnTo>
                  <a:lnTo>
                    <a:pt x="39" y="111"/>
                  </a:lnTo>
                  <a:lnTo>
                    <a:pt x="53" y="90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7" y="55"/>
                  </a:lnTo>
                  <a:lnTo>
                    <a:pt x="106" y="41"/>
                  </a:lnTo>
                  <a:lnTo>
                    <a:pt x="126" y="28"/>
                  </a:lnTo>
                  <a:lnTo>
                    <a:pt x="147" y="17"/>
                  </a:lnTo>
                  <a:lnTo>
                    <a:pt x="170" y="10"/>
                  </a:lnTo>
                  <a:lnTo>
                    <a:pt x="195" y="5"/>
                  </a:lnTo>
                  <a:lnTo>
                    <a:pt x="219" y="1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80" y="2"/>
                  </a:lnTo>
                  <a:lnTo>
                    <a:pt x="297" y="5"/>
                  </a:lnTo>
                  <a:lnTo>
                    <a:pt x="314" y="9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60" y="25"/>
                  </a:lnTo>
                  <a:lnTo>
                    <a:pt x="374" y="34"/>
                  </a:lnTo>
                  <a:lnTo>
                    <a:pt x="374" y="34"/>
                  </a:lnTo>
                  <a:lnTo>
                    <a:pt x="388" y="43"/>
                  </a:lnTo>
                  <a:lnTo>
                    <a:pt x="401" y="52"/>
                  </a:lnTo>
                  <a:lnTo>
                    <a:pt x="413" y="62"/>
                  </a:lnTo>
                  <a:lnTo>
                    <a:pt x="424" y="74"/>
                  </a:lnTo>
                  <a:lnTo>
                    <a:pt x="435" y="87"/>
                  </a:lnTo>
                  <a:lnTo>
                    <a:pt x="444" y="99"/>
                  </a:lnTo>
                  <a:lnTo>
                    <a:pt x="453" y="114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8" y="144"/>
                  </a:lnTo>
                  <a:lnTo>
                    <a:pt x="474" y="160"/>
                  </a:lnTo>
                  <a:lnTo>
                    <a:pt x="479" y="176"/>
                  </a:lnTo>
                  <a:lnTo>
                    <a:pt x="484" y="193"/>
                  </a:lnTo>
                  <a:lnTo>
                    <a:pt x="486" y="211"/>
                  </a:lnTo>
                  <a:lnTo>
                    <a:pt x="489" y="229"/>
                  </a:lnTo>
                  <a:lnTo>
                    <a:pt x="490" y="247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0" y="285"/>
                  </a:lnTo>
                  <a:lnTo>
                    <a:pt x="489" y="304"/>
                  </a:lnTo>
                  <a:lnTo>
                    <a:pt x="486" y="322"/>
                  </a:lnTo>
                  <a:lnTo>
                    <a:pt x="482" y="340"/>
                  </a:lnTo>
                  <a:lnTo>
                    <a:pt x="479" y="357"/>
                  </a:lnTo>
                  <a:lnTo>
                    <a:pt x="474" y="373"/>
                  </a:lnTo>
                  <a:lnTo>
                    <a:pt x="467" y="390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1" y="421"/>
                  </a:lnTo>
                  <a:lnTo>
                    <a:pt x="442" y="435"/>
                  </a:lnTo>
                  <a:lnTo>
                    <a:pt x="433" y="448"/>
                  </a:lnTo>
                  <a:lnTo>
                    <a:pt x="421" y="461"/>
                  </a:lnTo>
                  <a:lnTo>
                    <a:pt x="410" y="471"/>
                  </a:lnTo>
                  <a:lnTo>
                    <a:pt x="397" y="481"/>
                  </a:lnTo>
                  <a:lnTo>
                    <a:pt x="384" y="491"/>
                  </a:lnTo>
                  <a:lnTo>
                    <a:pt x="370" y="499"/>
                  </a:lnTo>
                  <a:lnTo>
                    <a:pt x="370" y="499"/>
                  </a:lnTo>
                  <a:lnTo>
                    <a:pt x="356" y="507"/>
                  </a:lnTo>
                  <a:lnTo>
                    <a:pt x="341" y="513"/>
                  </a:lnTo>
                  <a:lnTo>
                    <a:pt x="325" y="518"/>
                  </a:lnTo>
                  <a:lnTo>
                    <a:pt x="310" y="523"/>
                  </a:lnTo>
                  <a:lnTo>
                    <a:pt x="294" y="526"/>
                  </a:lnTo>
                  <a:lnTo>
                    <a:pt x="279" y="528"/>
                  </a:lnTo>
                  <a:lnTo>
                    <a:pt x="263" y="530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28" y="530"/>
                  </a:lnTo>
                  <a:lnTo>
                    <a:pt x="210" y="528"/>
                  </a:lnTo>
                  <a:lnTo>
                    <a:pt x="193" y="526"/>
                  </a:lnTo>
                  <a:lnTo>
                    <a:pt x="177" y="522"/>
                  </a:lnTo>
                  <a:lnTo>
                    <a:pt x="161" y="517"/>
                  </a:lnTo>
                  <a:lnTo>
                    <a:pt x="146" y="511"/>
                  </a:lnTo>
                  <a:lnTo>
                    <a:pt x="131" y="504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03" y="486"/>
                  </a:lnTo>
                  <a:lnTo>
                    <a:pt x="90" y="477"/>
                  </a:lnTo>
                  <a:lnTo>
                    <a:pt x="77" y="466"/>
                  </a:lnTo>
                  <a:lnTo>
                    <a:pt x="67" y="454"/>
                  </a:lnTo>
                  <a:lnTo>
                    <a:pt x="55" y="443"/>
                  </a:lnTo>
                  <a:lnTo>
                    <a:pt x="46" y="429"/>
                  </a:lnTo>
                  <a:lnTo>
                    <a:pt x="37" y="414"/>
                  </a:lnTo>
                  <a:lnTo>
                    <a:pt x="30" y="400"/>
                  </a:lnTo>
                  <a:lnTo>
                    <a:pt x="30" y="400"/>
                  </a:lnTo>
                  <a:lnTo>
                    <a:pt x="23" y="385"/>
                  </a:lnTo>
                  <a:lnTo>
                    <a:pt x="17" y="370"/>
                  </a:lnTo>
                  <a:lnTo>
                    <a:pt x="12" y="354"/>
                  </a:lnTo>
                  <a:lnTo>
                    <a:pt x="8" y="338"/>
                  </a:lnTo>
                  <a:lnTo>
                    <a:pt x="4" y="322"/>
                  </a:lnTo>
                  <a:lnTo>
                    <a:pt x="3" y="306"/>
                  </a:lnTo>
                  <a:lnTo>
                    <a:pt x="2" y="289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71" y="274"/>
                  </a:moveTo>
                  <a:lnTo>
                    <a:pt x="71" y="274"/>
                  </a:lnTo>
                  <a:lnTo>
                    <a:pt x="71" y="295"/>
                  </a:lnTo>
                  <a:lnTo>
                    <a:pt x="73" y="317"/>
                  </a:lnTo>
                  <a:lnTo>
                    <a:pt x="77" y="338"/>
                  </a:lnTo>
                  <a:lnTo>
                    <a:pt x="83" y="356"/>
                  </a:lnTo>
                  <a:lnTo>
                    <a:pt x="90" y="373"/>
                  </a:lnTo>
                  <a:lnTo>
                    <a:pt x="99" y="390"/>
                  </a:lnTo>
                  <a:lnTo>
                    <a:pt x="109" y="406"/>
                  </a:lnTo>
                  <a:lnTo>
                    <a:pt x="121" y="420"/>
                  </a:lnTo>
                  <a:lnTo>
                    <a:pt x="121" y="420"/>
                  </a:lnTo>
                  <a:lnTo>
                    <a:pt x="133" y="432"/>
                  </a:lnTo>
                  <a:lnTo>
                    <a:pt x="147" y="443"/>
                  </a:lnTo>
                  <a:lnTo>
                    <a:pt x="161" y="452"/>
                  </a:lnTo>
                  <a:lnTo>
                    <a:pt x="177" y="459"/>
                  </a:lnTo>
                  <a:lnTo>
                    <a:pt x="192" y="466"/>
                  </a:lnTo>
                  <a:lnTo>
                    <a:pt x="209" y="470"/>
                  </a:lnTo>
                  <a:lnTo>
                    <a:pt x="227" y="472"/>
                  </a:lnTo>
                  <a:lnTo>
                    <a:pt x="246" y="472"/>
                  </a:lnTo>
                  <a:lnTo>
                    <a:pt x="246" y="472"/>
                  </a:lnTo>
                  <a:lnTo>
                    <a:pt x="264" y="472"/>
                  </a:lnTo>
                  <a:lnTo>
                    <a:pt x="282" y="470"/>
                  </a:lnTo>
                  <a:lnTo>
                    <a:pt x="300" y="466"/>
                  </a:lnTo>
                  <a:lnTo>
                    <a:pt x="315" y="459"/>
                  </a:lnTo>
                  <a:lnTo>
                    <a:pt x="330" y="452"/>
                  </a:lnTo>
                  <a:lnTo>
                    <a:pt x="344" y="443"/>
                  </a:lnTo>
                  <a:lnTo>
                    <a:pt x="358" y="431"/>
                  </a:lnTo>
                  <a:lnTo>
                    <a:pt x="371" y="418"/>
                  </a:lnTo>
                  <a:lnTo>
                    <a:pt x="371" y="418"/>
                  </a:lnTo>
                  <a:lnTo>
                    <a:pt x="383" y="404"/>
                  </a:lnTo>
                  <a:lnTo>
                    <a:pt x="393" y="389"/>
                  </a:lnTo>
                  <a:lnTo>
                    <a:pt x="402" y="372"/>
                  </a:lnTo>
                  <a:lnTo>
                    <a:pt x="408" y="353"/>
                  </a:lnTo>
                  <a:lnTo>
                    <a:pt x="413" y="334"/>
                  </a:lnTo>
                  <a:lnTo>
                    <a:pt x="417" y="312"/>
                  </a:lnTo>
                  <a:lnTo>
                    <a:pt x="420" y="290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0" y="235"/>
                  </a:lnTo>
                  <a:lnTo>
                    <a:pt x="416" y="207"/>
                  </a:lnTo>
                  <a:lnTo>
                    <a:pt x="410" y="180"/>
                  </a:lnTo>
                  <a:lnTo>
                    <a:pt x="404" y="169"/>
                  </a:lnTo>
                  <a:lnTo>
                    <a:pt x="399" y="156"/>
                  </a:lnTo>
                  <a:lnTo>
                    <a:pt x="399" y="156"/>
                  </a:lnTo>
                  <a:lnTo>
                    <a:pt x="394" y="146"/>
                  </a:lnTo>
                  <a:lnTo>
                    <a:pt x="388" y="134"/>
                  </a:lnTo>
                  <a:lnTo>
                    <a:pt x="381" y="124"/>
                  </a:lnTo>
                  <a:lnTo>
                    <a:pt x="374" y="115"/>
                  </a:lnTo>
                  <a:lnTo>
                    <a:pt x="366" y="106"/>
                  </a:lnTo>
                  <a:lnTo>
                    <a:pt x="357" y="98"/>
                  </a:lnTo>
                  <a:lnTo>
                    <a:pt x="348" y="90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28" y="78"/>
                  </a:lnTo>
                  <a:lnTo>
                    <a:pt x="316" y="73"/>
                  </a:lnTo>
                  <a:lnTo>
                    <a:pt x="306" y="69"/>
                  </a:lnTo>
                  <a:lnTo>
                    <a:pt x="294" y="65"/>
                  </a:lnTo>
                  <a:lnTo>
                    <a:pt x="283" y="62"/>
                  </a:lnTo>
                  <a:lnTo>
                    <a:pt x="271" y="60"/>
                  </a:lnTo>
                  <a:lnTo>
                    <a:pt x="259" y="58"/>
                  </a:lnTo>
                  <a:lnTo>
                    <a:pt x="246" y="58"/>
                  </a:lnTo>
                  <a:lnTo>
                    <a:pt x="246" y="58"/>
                  </a:lnTo>
                  <a:lnTo>
                    <a:pt x="229" y="58"/>
                  </a:lnTo>
                  <a:lnTo>
                    <a:pt x="211" y="61"/>
                  </a:lnTo>
                  <a:lnTo>
                    <a:pt x="195" y="65"/>
                  </a:lnTo>
                  <a:lnTo>
                    <a:pt x="179" y="70"/>
                  </a:lnTo>
                  <a:lnTo>
                    <a:pt x="164" y="78"/>
                  </a:lnTo>
                  <a:lnTo>
                    <a:pt x="150" y="85"/>
                  </a:lnTo>
                  <a:lnTo>
                    <a:pt x="136" y="96"/>
                  </a:lnTo>
                  <a:lnTo>
                    <a:pt x="122" y="107"/>
                  </a:lnTo>
                  <a:lnTo>
                    <a:pt x="122" y="107"/>
                  </a:lnTo>
                  <a:lnTo>
                    <a:pt x="110" y="121"/>
                  </a:lnTo>
                  <a:lnTo>
                    <a:pt x="100" y="137"/>
                  </a:lnTo>
                  <a:lnTo>
                    <a:pt x="91" y="155"/>
                  </a:lnTo>
                  <a:lnTo>
                    <a:pt x="83" y="174"/>
                  </a:lnTo>
                  <a:lnTo>
                    <a:pt x="78" y="195"/>
                  </a:lnTo>
                  <a:lnTo>
                    <a:pt x="73" y="220"/>
                  </a:lnTo>
                  <a:lnTo>
                    <a:pt x="71" y="245"/>
                  </a:lnTo>
                  <a:lnTo>
                    <a:pt x="71" y="274"/>
                  </a:lnTo>
                  <a:lnTo>
                    <a:pt x="7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5" name="Freeform 605"/>
            <p:cNvSpPr>
              <a:spLocks/>
            </p:cNvSpPr>
            <p:nvPr/>
          </p:nvSpPr>
          <p:spPr bwMode="auto">
            <a:xfrm>
              <a:off x="3702050" y="2416176"/>
              <a:ext cx="273050" cy="407988"/>
            </a:xfrm>
            <a:custGeom>
              <a:avLst/>
              <a:gdLst>
                <a:gd name="T0" fmla="*/ 0 w 346"/>
                <a:gd name="T1" fmla="*/ 513 h 513"/>
                <a:gd name="T2" fmla="*/ 0 w 346"/>
                <a:gd name="T3" fmla="*/ 0 h 513"/>
                <a:gd name="T4" fmla="*/ 346 w 346"/>
                <a:gd name="T5" fmla="*/ 0 h 513"/>
                <a:gd name="T6" fmla="*/ 346 w 346"/>
                <a:gd name="T7" fmla="*/ 60 h 513"/>
                <a:gd name="T8" fmla="*/ 68 w 346"/>
                <a:gd name="T9" fmla="*/ 60 h 513"/>
                <a:gd name="T10" fmla="*/ 68 w 346"/>
                <a:gd name="T11" fmla="*/ 220 h 513"/>
                <a:gd name="T12" fmla="*/ 309 w 346"/>
                <a:gd name="T13" fmla="*/ 220 h 513"/>
                <a:gd name="T14" fmla="*/ 309 w 346"/>
                <a:gd name="T15" fmla="*/ 280 h 513"/>
                <a:gd name="T16" fmla="*/ 68 w 346"/>
                <a:gd name="T17" fmla="*/ 280 h 513"/>
                <a:gd name="T18" fmla="*/ 68 w 346"/>
                <a:gd name="T19" fmla="*/ 513 h 513"/>
                <a:gd name="T20" fmla="*/ 0 w 346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513">
                  <a:moveTo>
                    <a:pt x="0" y="513"/>
                  </a:moveTo>
                  <a:lnTo>
                    <a:pt x="0" y="0"/>
                  </a:lnTo>
                  <a:lnTo>
                    <a:pt x="346" y="0"/>
                  </a:lnTo>
                  <a:lnTo>
                    <a:pt x="346" y="60"/>
                  </a:lnTo>
                  <a:lnTo>
                    <a:pt x="68" y="60"/>
                  </a:lnTo>
                  <a:lnTo>
                    <a:pt x="68" y="220"/>
                  </a:lnTo>
                  <a:lnTo>
                    <a:pt x="309" y="220"/>
                  </a:lnTo>
                  <a:lnTo>
                    <a:pt x="309" y="280"/>
                  </a:lnTo>
                  <a:lnTo>
                    <a:pt x="68" y="280"/>
                  </a:lnTo>
                  <a:lnTo>
                    <a:pt x="68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6" name="Freeform 606"/>
            <p:cNvSpPr>
              <a:spLocks/>
            </p:cNvSpPr>
            <p:nvPr/>
          </p:nvSpPr>
          <p:spPr bwMode="auto">
            <a:xfrm>
              <a:off x="4189413" y="2408238"/>
              <a:ext cx="377825" cy="422275"/>
            </a:xfrm>
            <a:custGeom>
              <a:avLst/>
              <a:gdLst>
                <a:gd name="T0" fmla="*/ 474 w 474"/>
                <a:gd name="T1" fmla="*/ 260 h 531"/>
                <a:gd name="T2" fmla="*/ 448 w 474"/>
                <a:gd name="T3" fmla="*/ 470 h 531"/>
                <a:gd name="T4" fmla="*/ 370 w 474"/>
                <a:gd name="T5" fmla="*/ 511 h 531"/>
                <a:gd name="T6" fmla="*/ 317 w 474"/>
                <a:gd name="T7" fmla="*/ 526 h 531"/>
                <a:gd name="T8" fmla="*/ 262 w 474"/>
                <a:gd name="T9" fmla="*/ 531 h 531"/>
                <a:gd name="T10" fmla="*/ 207 w 474"/>
                <a:gd name="T11" fmla="*/ 526 h 531"/>
                <a:gd name="T12" fmla="*/ 156 w 474"/>
                <a:gd name="T13" fmla="*/ 513 h 531"/>
                <a:gd name="T14" fmla="*/ 125 w 474"/>
                <a:gd name="T15" fmla="*/ 499 h 531"/>
                <a:gd name="T16" fmla="*/ 83 w 474"/>
                <a:gd name="T17" fmla="*/ 470 h 531"/>
                <a:gd name="T18" fmla="*/ 48 w 474"/>
                <a:gd name="T19" fmla="*/ 434 h 531"/>
                <a:gd name="T20" fmla="*/ 32 w 474"/>
                <a:gd name="T21" fmla="*/ 404 h 531"/>
                <a:gd name="T22" fmla="*/ 12 w 474"/>
                <a:gd name="T23" fmla="*/ 357 h 531"/>
                <a:gd name="T24" fmla="*/ 2 w 474"/>
                <a:gd name="T25" fmla="*/ 304 h 531"/>
                <a:gd name="T26" fmla="*/ 0 w 474"/>
                <a:gd name="T27" fmla="*/ 267 h 531"/>
                <a:gd name="T28" fmla="*/ 5 w 474"/>
                <a:gd name="T29" fmla="*/ 213 h 531"/>
                <a:gd name="T30" fmla="*/ 17 w 474"/>
                <a:gd name="T31" fmla="*/ 161 h 531"/>
                <a:gd name="T32" fmla="*/ 32 w 474"/>
                <a:gd name="T33" fmla="*/ 128 h 531"/>
                <a:gd name="T34" fmla="*/ 58 w 474"/>
                <a:gd name="T35" fmla="*/ 84 h 531"/>
                <a:gd name="T36" fmla="*/ 93 w 474"/>
                <a:gd name="T37" fmla="*/ 49 h 531"/>
                <a:gd name="T38" fmla="*/ 121 w 474"/>
                <a:gd name="T39" fmla="*/ 32 h 531"/>
                <a:gd name="T40" fmla="*/ 167 w 474"/>
                <a:gd name="T41" fmla="*/ 12 h 531"/>
                <a:gd name="T42" fmla="*/ 220 w 474"/>
                <a:gd name="T43" fmla="*/ 2 h 531"/>
                <a:gd name="T44" fmla="*/ 257 w 474"/>
                <a:gd name="T45" fmla="*/ 0 h 531"/>
                <a:gd name="T46" fmla="*/ 333 w 474"/>
                <a:gd name="T47" fmla="*/ 10 h 531"/>
                <a:gd name="T48" fmla="*/ 378 w 474"/>
                <a:gd name="T49" fmla="*/ 28 h 531"/>
                <a:gd name="T50" fmla="*/ 427 w 474"/>
                <a:gd name="T51" fmla="*/ 69 h 531"/>
                <a:gd name="T52" fmla="*/ 450 w 474"/>
                <a:gd name="T53" fmla="*/ 106 h 531"/>
                <a:gd name="T54" fmla="*/ 405 w 474"/>
                <a:gd name="T55" fmla="*/ 169 h 531"/>
                <a:gd name="T56" fmla="*/ 392 w 474"/>
                <a:gd name="T57" fmla="*/ 134 h 531"/>
                <a:gd name="T58" fmla="*/ 377 w 474"/>
                <a:gd name="T59" fmla="*/ 107 h 531"/>
                <a:gd name="T60" fmla="*/ 342 w 474"/>
                <a:gd name="T61" fmla="*/ 79 h 531"/>
                <a:gd name="T62" fmla="*/ 310 w 474"/>
                <a:gd name="T63" fmla="*/ 66 h 531"/>
                <a:gd name="T64" fmla="*/ 257 w 474"/>
                <a:gd name="T65" fmla="*/ 58 h 531"/>
                <a:gd name="T66" fmla="*/ 213 w 474"/>
                <a:gd name="T67" fmla="*/ 61 h 531"/>
                <a:gd name="T68" fmla="*/ 176 w 474"/>
                <a:gd name="T69" fmla="*/ 73 h 531"/>
                <a:gd name="T70" fmla="*/ 133 w 474"/>
                <a:gd name="T71" fmla="*/ 98 h 531"/>
                <a:gd name="T72" fmla="*/ 112 w 474"/>
                <a:gd name="T73" fmla="*/ 121 h 531"/>
                <a:gd name="T74" fmla="*/ 89 w 474"/>
                <a:gd name="T75" fmla="*/ 161 h 531"/>
                <a:gd name="T76" fmla="*/ 75 w 474"/>
                <a:gd name="T77" fmla="*/ 210 h 531"/>
                <a:gd name="T78" fmla="*/ 70 w 474"/>
                <a:gd name="T79" fmla="*/ 263 h 531"/>
                <a:gd name="T80" fmla="*/ 72 w 474"/>
                <a:gd name="T81" fmla="*/ 312 h 531"/>
                <a:gd name="T82" fmla="*/ 83 w 474"/>
                <a:gd name="T83" fmla="*/ 354 h 531"/>
                <a:gd name="T84" fmla="*/ 93 w 474"/>
                <a:gd name="T85" fmla="*/ 379 h 531"/>
                <a:gd name="T86" fmla="*/ 113 w 474"/>
                <a:gd name="T87" fmla="*/ 409 h 531"/>
                <a:gd name="T88" fmla="*/ 140 w 474"/>
                <a:gd name="T89" fmla="*/ 435 h 531"/>
                <a:gd name="T90" fmla="*/ 162 w 474"/>
                <a:gd name="T91" fmla="*/ 446 h 531"/>
                <a:gd name="T92" fmla="*/ 232 w 474"/>
                <a:gd name="T93" fmla="*/ 468 h 531"/>
                <a:gd name="T94" fmla="*/ 280 w 474"/>
                <a:gd name="T95" fmla="*/ 468 h 531"/>
                <a:gd name="T96" fmla="*/ 344 w 474"/>
                <a:gd name="T97" fmla="*/ 453 h 531"/>
                <a:gd name="T98" fmla="*/ 381 w 474"/>
                <a:gd name="T99" fmla="*/ 435 h 531"/>
                <a:gd name="T100" fmla="*/ 408 w 474"/>
                <a:gd name="T101" fmla="*/ 32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531">
                  <a:moveTo>
                    <a:pt x="257" y="321"/>
                  </a:moveTo>
                  <a:lnTo>
                    <a:pt x="257" y="261"/>
                  </a:lnTo>
                  <a:lnTo>
                    <a:pt x="474" y="260"/>
                  </a:lnTo>
                  <a:lnTo>
                    <a:pt x="474" y="450"/>
                  </a:lnTo>
                  <a:lnTo>
                    <a:pt x="474" y="450"/>
                  </a:lnTo>
                  <a:lnTo>
                    <a:pt x="448" y="470"/>
                  </a:lnTo>
                  <a:lnTo>
                    <a:pt x="423" y="486"/>
                  </a:lnTo>
                  <a:lnTo>
                    <a:pt x="397" y="499"/>
                  </a:lnTo>
                  <a:lnTo>
                    <a:pt x="370" y="511"/>
                  </a:lnTo>
                  <a:lnTo>
                    <a:pt x="370" y="511"/>
                  </a:lnTo>
                  <a:lnTo>
                    <a:pt x="344" y="519"/>
                  </a:lnTo>
                  <a:lnTo>
                    <a:pt x="317" y="526"/>
                  </a:lnTo>
                  <a:lnTo>
                    <a:pt x="290" y="530"/>
                  </a:lnTo>
                  <a:lnTo>
                    <a:pt x="262" y="531"/>
                  </a:lnTo>
                  <a:lnTo>
                    <a:pt x="262" y="531"/>
                  </a:lnTo>
                  <a:lnTo>
                    <a:pt x="243" y="530"/>
                  </a:lnTo>
                  <a:lnTo>
                    <a:pt x="225" y="528"/>
                  </a:lnTo>
                  <a:lnTo>
                    <a:pt x="207" y="526"/>
                  </a:lnTo>
                  <a:lnTo>
                    <a:pt x="190" y="523"/>
                  </a:lnTo>
                  <a:lnTo>
                    <a:pt x="172" y="518"/>
                  </a:lnTo>
                  <a:lnTo>
                    <a:pt x="156" y="513"/>
                  </a:lnTo>
                  <a:lnTo>
                    <a:pt x="140" y="505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10" y="490"/>
                  </a:lnTo>
                  <a:lnTo>
                    <a:pt x="95" y="481"/>
                  </a:lnTo>
                  <a:lnTo>
                    <a:pt x="83" y="470"/>
                  </a:lnTo>
                  <a:lnTo>
                    <a:pt x="70" y="459"/>
                  </a:lnTo>
                  <a:lnTo>
                    <a:pt x="58" y="446"/>
                  </a:lnTo>
                  <a:lnTo>
                    <a:pt x="48" y="434"/>
                  </a:lnTo>
                  <a:lnTo>
                    <a:pt x="39" y="420"/>
                  </a:lnTo>
                  <a:lnTo>
                    <a:pt x="32" y="404"/>
                  </a:lnTo>
                  <a:lnTo>
                    <a:pt x="32" y="404"/>
                  </a:lnTo>
                  <a:lnTo>
                    <a:pt x="24" y="389"/>
                  </a:lnTo>
                  <a:lnTo>
                    <a:pt x="17" y="373"/>
                  </a:lnTo>
                  <a:lnTo>
                    <a:pt x="12" y="357"/>
                  </a:lnTo>
                  <a:lnTo>
                    <a:pt x="7" y="340"/>
                  </a:lnTo>
                  <a:lnTo>
                    <a:pt x="5" y="322"/>
                  </a:lnTo>
                  <a:lnTo>
                    <a:pt x="2" y="304"/>
                  </a:lnTo>
                  <a:lnTo>
                    <a:pt x="0" y="286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0" y="249"/>
                  </a:lnTo>
                  <a:lnTo>
                    <a:pt x="2" y="231"/>
                  </a:lnTo>
                  <a:lnTo>
                    <a:pt x="5" y="213"/>
                  </a:lnTo>
                  <a:lnTo>
                    <a:pt x="7" y="195"/>
                  </a:lnTo>
                  <a:lnTo>
                    <a:pt x="12" y="178"/>
                  </a:lnTo>
                  <a:lnTo>
                    <a:pt x="17" y="161"/>
                  </a:lnTo>
                  <a:lnTo>
                    <a:pt x="24" y="144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9" y="112"/>
                  </a:lnTo>
                  <a:lnTo>
                    <a:pt x="48" y="98"/>
                  </a:lnTo>
                  <a:lnTo>
                    <a:pt x="58" y="84"/>
                  </a:lnTo>
                  <a:lnTo>
                    <a:pt x="69" y="71"/>
                  </a:lnTo>
                  <a:lnTo>
                    <a:pt x="81" y="60"/>
                  </a:lnTo>
                  <a:lnTo>
                    <a:pt x="93" y="49"/>
                  </a:lnTo>
                  <a:lnTo>
                    <a:pt x="107" y="39"/>
                  </a:lnTo>
                  <a:lnTo>
                    <a:pt x="121" y="32"/>
                  </a:lnTo>
                  <a:lnTo>
                    <a:pt x="121" y="32"/>
                  </a:lnTo>
                  <a:lnTo>
                    <a:pt x="136" y="24"/>
                  </a:lnTo>
                  <a:lnTo>
                    <a:pt x="152" y="17"/>
                  </a:lnTo>
                  <a:lnTo>
                    <a:pt x="167" y="12"/>
                  </a:lnTo>
                  <a:lnTo>
                    <a:pt x="184" y="7"/>
                  </a:lnTo>
                  <a:lnTo>
                    <a:pt x="202" y="5"/>
                  </a:lnTo>
                  <a:lnTo>
                    <a:pt x="220" y="2"/>
                  </a:lnTo>
                  <a:lnTo>
                    <a:pt x="237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83" y="1"/>
                  </a:lnTo>
                  <a:lnTo>
                    <a:pt x="309" y="5"/>
                  </a:lnTo>
                  <a:lnTo>
                    <a:pt x="333" y="10"/>
                  </a:lnTo>
                  <a:lnTo>
                    <a:pt x="356" y="17"/>
                  </a:lnTo>
                  <a:lnTo>
                    <a:pt x="356" y="17"/>
                  </a:lnTo>
                  <a:lnTo>
                    <a:pt x="378" y="28"/>
                  </a:lnTo>
                  <a:lnTo>
                    <a:pt x="397" y="39"/>
                  </a:lnTo>
                  <a:lnTo>
                    <a:pt x="414" y="53"/>
                  </a:lnTo>
                  <a:lnTo>
                    <a:pt x="427" y="69"/>
                  </a:lnTo>
                  <a:lnTo>
                    <a:pt x="427" y="69"/>
                  </a:lnTo>
                  <a:lnTo>
                    <a:pt x="440" y="85"/>
                  </a:lnTo>
                  <a:lnTo>
                    <a:pt x="450" y="106"/>
                  </a:lnTo>
                  <a:lnTo>
                    <a:pt x="459" y="128"/>
                  </a:lnTo>
                  <a:lnTo>
                    <a:pt x="466" y="152"/>
                  </a:lnTo>
                  <a:lnTo>
                    <a:pt x="405" y="169"/>
                  </a:lnTo>
                  <a:lnTo>
                    <a:pt x="405" y="169"/>
                  </a:lnTo>
                  <a:lnTo>
                    <a:pt x="399" y="151"/>
                  </a:lnTo>
                  <a:lnTo>
                    <a:pt x="392" y="134"/>
                  </a:lnTo>
                  <a:lnTo>
                    <a:pt x="385" y="120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67" y="97"/>
                  </a:lnTo>
                  <a:lnTo>
                    <a:pt x="355" y="88"/>
                  </a:lnTo>
                  <a:lnTo>
                    <a:pt x="342" y="79"/>
                  </a:lnTo>
                  <a:lnTo>
                    <a:pt x="327" y="71"/>
                  </a:lnTo>
                  <a:lnTo>
                    <a:pt x="327" y="71"/>
                  </a:lnTo>
                  <a:lnTo>
                    <a:pt x="310" y="66"/>
                  </a:lnTo>
                  <a:lnTo>
                    <a:pt x="294" y="61"/>
                  </a:lnTo>
                  <a:lnTo>
                    <a:pt x="276" y="58"/>
                  </a:lnTo>
                  <a:lnTo>
                    <a:pt x="257" y="58"/>
                  </a:lnTo>
                  <a:lnTo>
                    <a:pt x="257" y="58"/>
                  </a:lnTo>
                  <a:lnTo>
                    <a:pt x="234" y="58"/>
                  </a:lnTo>
                  <a:lnTo>
                    <a:pt x="213" y="61"/>
                  </a:lnTo>
                  <a:lnTo>
                    <a:pt x="194" y="66"/>
                  </a:lnTo>
                  <a:lnTo>
                    <a:pt x="176" y="73"/>
                  </a:lnTo>
                  <a:lnTo>
                    <a:pt x="176" y="73"/>
                  </a:lnTo>
                  <a:lnTo>
                    <a:pt x="161" y="80"/>
                  </a:lnTo>
                  <a:lnTo>
                    <a:pt x="145" y="89"/>
                  </a:lnTo>
                  <a:lnTo>
                    <a:pt x="133" y="98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12" y="121"/>
                  </a:lnTo>
                  <a:lnTo>
                    <a:pt x="103" y="134"/>
                  </a:lnTo>
                  <a:lnTo>
                    <a:pt x="95" y="147"/>
                  </a:lnTo>
                  <a:lnTo>
                    <a:pt x="89" y="161"/>
                  </a:lnTo>
                  <a:lnTo>
                    <a:pt x="89" y="161"/>
                  </a:lnTo>
                  <a:lnTo>
                    <a:pt x="80" y="185"/>
                  </a:lnTo>
                  <a:lnTo>
                    <a:pt x="75" y="210"/>
                  </a:lnTo>
                  <a:lnTo>
                    <a:pt x="71" y="236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80"/>
                  </a:lnTo>
                  <a:lnTo>
                    <a:pt x="71" y="297"/>
                  </a:lnTo>
                  <a:lnTo>
                    <a:pt x="72" y="312"/>
                  </a:lnTo>
                  <a:lnTo>
                    <a:pt x="75" y="326"/>
                  </a:lnTo>
                  <a:lnTo>
                    <a:pt x="79" y="340"/>
                  </a:lnTo>
                  <a:lnTo>
                    <a:pt x="83" y="354"/>
                  </a:lnTo>
                  <a:lnTo>
                    <a:pt x="88" y="367"/>
                  </a:lnTo>
                  <a:lnTo>
                    <a:pt x="93" y="379"/>
                  </a:lnTo>
                  <a:lnTo>
                    <a:pt x="93" y="379"/>
                  </a:lnTo>
                  <a:lnTo>
                    <a:pt x="99" y="390"/>
                  </a:lnTo>
                  <a:lnTo>
                    <a:pt x="106" y="400"/>
                  </a:lnTo>
                  <a:lnTo>
                    <a:pt x="113" y="409"/>
                  </a:lnTo>
                  <a:lnTo>
                    <a:pt x="122" y="418"/>
                  </a:lnTo>
                  <a:lnTo>
                    <a:pt x="131" y="427"/>
                  </a:lnTo>
                  <a:lnTo>
                    <a:pt x="140" y="435"/>
                  </a:lnTo>
                  <a:lnTo>
                    <a:pt x="150" y="441"/>
                  </a:lnTo>
                  <a:lnTo>
                    <a:pt x="162" y="446"/>
                  </a:lnTo>
                  <a:lnTo>
                    <a:pt x="162" y="446"/>
                  </a:lnTo>
                  <a:lnTo>
                    <a:pt x="185" y="457"/>
                  </a:lnTo>
                  <a:lnTo>
                    <a:pt x="208" y="464"/>
                  </a:lnTo>
                  <a:lnTo>
                    <a:pt x="232" y="468"/>
                  </a:lnTo>
                  <a:lnTo>
                    <a:pt x="258" y="470"/>
                  </a:lnTo>
                  <a:lnTo>
                    <a:pt x="258" y="470"/>
                  </a:lnTo>
                  <a:lnTo>
                    <a:pt x="280" y="468"/>
                  </a:lnTo>
                  <a:lnTo>
                    <a:pt x="301" y="466"/>
                  </a:lnTo>
                  <a:lnTo>
                    <a:pt x="323" y="461"/>
                  </a:lnTo>
                  <a:lnTo>
                    <a:pt x="344" y="453"/>
                  </a:lnTo>
                  <a:lnTo>
                    <a:pt x="344" y="453"/>
                  </a:lnTo>
                  <a:lnTo>
                    <a:pt x="364" y="444"/>
                  </a:lnTo>
                  <a:lnTo>
                    <a:pt x="381" y="435"/>
                  </a:lnTo>
                  <a:lnTo>
                    <a:pt x="395" y="426"/>
                  </a:lnTo>
                  <a:lnTo>
                    <a:pt x="408" y="416"/>
                  </a:lnTo>
                  <a:lnTo>
                    <a:pt x="408" y="321"/>
                  </a:lnTo>
                  <a:lnTo>
                    <a:pt x="257" y="3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7" name="Freeform 607"/>
            <p:cNvSpPr>
              <a:spLocks noEditPoints="1"/>
            </p:cNvSpPr>
            <p:nvPr/>
          </p:nvSpPr>
          <p:spPr bwMode="auto">
            <a:xfrm>
              <a:off x="4640263" y="2416176"/>
              <a:ext cx="357188" cy="407988"/>
            </a:xfrm>
            <a:custGeom>
              <a:avLst/>
              <a:gdLst>
                <a:gd name="T0" fmla="*/ 0 w 452"/>
                <a:gd name="T1" fmla="*/ 0 h 513"/>
                <a:gd name="T2" fmla="*/ 226 w 452"/>
                <a:gd name="T3" fmla="*/ 0 h 513"/>
                <a:gd name="T4" fmla="*/ 287 w 452"/>
                <a:gd name="T5" fmla="*/ 3 h 513"/>
                <a:gd name="T6" fmla="*/ 331 w 452"/>
                <a:gd name="T7" fmla="*/ 14 h 513"/>
                <a:gd name="T8" fmla="*/ 340 w 452"/>
                <a:gd name="T9" fmla="*/ 17 h 513"/>
                <a:gd name="T10" fmla="*/ 356 w 452"/>
                <a:gd name="T11" fmla="*/ 26 h 513"/>
                <a:gd name="T12" fmla="*/ 370 w 452"/>
                <a:gd name="T13" fmla="*/ 39 h 513"/>
                <a:gd name="T14" fmla="*/ 388 w 452"/>
                <a:gd name="T15" fmla="*/ 62 h 513"/>
                <a:gd name="T16" fmla="*/ 398 w 452"/>
                <a:gd name="T17" fmla="*/ 80 h 513"/>
                <a:gd name="T18" fmla="*/ 408 w 452"/>
                <a:gd name="T19" fmla="*/ 119 h 513"/>
                <a:gd name="T20" fmla="*/ 409 w 452"/>
                <a:gd name="T21" fmla="*/ 140 h 513"/>
                <a:gd name="T22" fmla="*/ 407 w 452"/>
                <a:gd name="T23" fmla="*/ 166 h 513"/>
                <a:gd name="T24" fmla="*/ 400 w 452"/>
                <a:gd name="T25" fmla="*/ 190 h 513"/>
                <a:gd name="T26" fmla="*/ 389 w 452"/>
                <a:gd name="T27" fmla="*/ 212 h 513"/>
                <a:gd name="T28" fmla="*/ 374 w 452"/>
                <a:gd name="T29" fmla="*/ 231 h 513"/>
                <a:gd name="T30" fmla="*/ 365 w 452"/>
                <a:gd name="T31" fmla="*/ 240 h 513"/>
                <a:gd name="T32" fmla="*/ 342 w 452"/>
                <a:gd name="T33" fmla="*/ 256 h 513"/>
                <a:gd name="T34" fmla="*/ 315 w 452"/>
                <a:gd name="T35" fmla="*/ 268 h 513"/>
                <a:gd name="T36" fmla="*/ 283 w 452"/>
                <a:gd name="T37" fmla="*/ 276 h 513"/>
                <a:gd name="T38" fmla="*/ 265 w 452"/>
                <a:gd name="T39" fmla="*/ 280 h 513"/>
                <a:gd name="T40" fmla="*/ 298 w 452"/>
                <a:gd name="T41" fmla="*/ 299 h 513"/>
                <a:gd name="T42" fmla="*/ 306 w 452"/>
                <a:gd name="T43" fmla="*/ 306 h 513"/>
                <a:gd name="T44" fmla="*/ 335 w 452"/>
                <a:gd name="T45" fmla="*/ 336 h 513"/>
                <a:gd name="T46" fmla="*/ 362 w 452"/>
                <a:gd name="T47" fmla="*/ 373 h 513"/>
                <a:gd name="T48" fmla="*/ 366 w 452"/>
                <a:gd name="T49" fmla="*/ 513 h 513"/>
                <a:gd name="T50" fmla="*/ 298 w 452"/>
                <a:gd name="T51" fmla="*/ 407 h 513"/>
                <a:gd name="T52" fmla="*/ 249 w 452"/>
                <a:gd name="T53" fmla="*/ 335 h 513"/>
                <a:gd name="T54" fmla="*/ 239 w 452"/>
                <a:gd name="T55" fmla="*/ 325 h 513"/>
                <a:gd name="T56" fmla="*/ 223 w 452"/>
                <a:gd name="T57" fmla="*/ 307 h 513"/>
                <a:gd name="T58" fmla="*/ 215 w 452"/>
                <a:gd name="T59" fmla="*/ 302 h 513"/>
                <a:gd name="T60" fmla="*/ 184 w 452"/>
                <a:gd name="T61" fmla="*/ 288 h 513"/>
                <a:gd name="T62" fmla="*/ 169 w 452"/>
                <a:gd name="T63" fmla="*/ 285 h 513"/>
                <a:gd name="T64" fmla="*/ 68 w 452"/>
                <a:gd name="T65" fmla="*/ 285 h 513"/>
                <a:gd name="T66" fmla="*/ 0 w 452"/>
                <a:gd name="T67" fmla="*/ 513 h 513"/>
                <a:gd name="T68" fmla="*/ 214 w 452"/>
                <a:gd name="T69" fmla="*/ 226 h 513"/>
                <a:gd name="T70" fmla="*/ 235 w 452"/>
                <a:gd name="T71" fmla="*/ 226 h 513"/>
                <a:gd name="T72" fmla="*/ 271 w 452"/>
                <a:gd name="T73" fmla="*/ 221 h 513"/>
                <a:gd name="T74" fmla="*/ 285 w 452"/>
                <a:gd name="T75" fmla="*/ 217 h 513"/>
                <a:gd name="T76" fmla="*/ 310 w 452"/>
                <a:gd name="T77" fmla="*/ 204 h 513"/>
                <a:gd name="T78" fmla="*/ 326 w 452"/>
                <a:gd name="T79" fmla="*/ 185 h 513"/>
                <a:gd name="T80" fmla="*/ 331 w 452"/>
                <a:gd name="T81" fmla="*/ 175 h 513"/>
                <a:gd name="T82" fmla="*/ 339 w 452"/>
                <a:gd name="T83" fmla="*/ 152 h 513"/>
                <a:gd name="T84" fmla="*/ 339 w 452"/>
                <a:gd name="T85" fmla="*/ 140 h 513"/>
                <a:gd name="T86" fmla="*/ 338 w 452"/>
                <a:gd name="T87" fmla="*/ 122 h 513"/>
                <a:gd name="T88" fmla="*/ 333 w 452"/>
                <a:gd name="T89" fmla="*/ 107 h 513"/>
                <a:gd name="T90" fmla="*/ 325 w 452"/>
                <a:gd name="T91" fmla="*/ 93 h 513"/>
                <a:gd name="T92" fmla="*/ 313 w 452"/>
                <a:gd name="T93" fmla="*/ 80 h 513"/>
                <a:gd name="T94" fmla="*/ 306 w 452"/>
                <a:gd name="T95" fmla="*/ 74 h 513"/>
                <a:gd name="T96" fmla="*/ 289 w 452"/>
                <a:gd name="T97" fmla="*/ 66 h 513"/>
                <a:gd name="T98" fmla="*/ 269 w 452"/>
                <a:gd name="T99" fmla="*/ 60 h 513"/>
                <a:gd name="T100" fmla="*/ 243 w 452"/>
                <a:gd name="T101" fmla="*/ 57 h 513"/>
                <a:gd name="T102" fmla="*/ 68 w 452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513">
                  <a:moveTo>
                    <a:pt x="0" y="513"/>
                  </a:moveTo>
                  <a:lnTo>
                    <a:pt x="0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58" y="1"/>
                  </a:lnTo>
                  <a:lnTo>
                    <a:pt x="287" y="3"/>
                  </a:lnTo>
                  <a:lnTo>
                    <a:pt x="311" y="7"/>
                  </a:lnTo>
                  <a:lnTo>
                    <a:pt x="331" y="14"/>
                  </a:lnTo>
                  <a:lnTo>
                    <a:pt x="331" y="14"/>
                  </a:lnTo>
                  <a:lnTo>
                    <a:pt x="340" y="17"/>
                  </a:lnTo>
                  <a:lnTo>
                    <a:pt x="348" y="21"/>
                  </a:lnTo>
                  <a:lnTo>
                    <a:pt x="356" y="26"/>
                  </a:lnTo>
                  <a:lnTo>
                    <a:pt x="363" y="33"/>
                  </a:lnTo>
                  <a:lnTo>
                    <a:pt x="370" y="39"/>
                  </a:lnTo>
                  <a:lnTo>
                    <a:pt x="376" y="46"/>
                  </a:lnTo>
                  <a:lnTo>
                    <a:pt x="388" y="62"/>
                  </a:lnTo>
                  <a:lnTo>
                    <a:pt x="388" y="62"/>
                  </a:lnTo>
                  <a:lnTo>
                    <a:pt x="398" y="80"/>
                  </a:lnTo>
                  <a:lnTo>
                    <a:pt x="404" y="99"/>
                  </a:lnTo>
                  <a:lnTo>
                    <a:pt x="408" y="119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09" y="153"/>
                  </a:lnTo>
                  <a:lnTo>
                    <a:pt x="407" y="166"/>
                  </a:lnTo>
                  <a:lnTo>
                    <a:pt x="404" y="179"/>
                  </a:lnTo>
                  <a:lnTo>
                    <a:pt x="400" y="190"/>
                  </a:lnTo>
                  <a:lnTo>
                    <a:pt x="395" y="202"/>
                  </a:lnTo>
                  <a:lnTo>
                    <a:pt x="389" y="212"/>
                  </a:lnTo>
                  <a:lnTo>
                    <a:pt x="382" y="222"/>
                  </a:lnTo>
                  <a:lnTo>
                    <a:pt x="374" y="231"/>
                  </a:lnTo>
                  <a:lnTo>
                    <a:pt x="374" y="231"/>
                  </a:lnTo>
                  <a:lnTo>
                    <a:pt x="365" y="240"/>
                  </a:lnTo>
                  <a:lnTo>
                    <a:pt x="354" y="249"/>
                  </a:lnTo>
                  <a:lnTo>
                    <a:pt x="342" y="256"/>
                  </a:lnTo>
                  <a:lnTo>
                    <a:pt x="329" y="262"/>
                  </a:lnTo>
                  <a:lnTo>
                    <a:pt x="315" y="268"/>
                  </a:lnTo>
                  <a:lnTo>
                    <a:pt x="299" y="272"/>
                  </a:lnTo>
                  <a:lnTo>
                    <a:pt x="283" y="276"/>
                  </a:lnTo>
                  <a:lnTo>
                    <a:pt x="265" y="280"/>
                  </a:lnTo>
                  <a:lnTo>
                    <a:pt x="265" y="280"/>
                  </a:lnTo>
                  <a:lnTo>
                    <a:pt x="289" y="293"/>
                  </a:lnTo>
                  <a:lnTo>
                    <a:pt x="298" y="299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21" y="320"/>
                  </a:lnTo>
                  <a:lnTo>
                    <a:pt x="335" y="336"/>
                  </a:lnTo>
                  <a:lnTo>
                    <a:pt x="349" y="354"/>
                  </a:lnTo>
                  <a:lnTo>
                    <a:pt x="362" y="373"/>
                  </a:lnTo>
                  <a:lnTo>
                    <a:pt x="452" y="513"/>
                  </a:lnTo>
                  <a:lnTo>
                    <a:pt x="366" y="513"/>
                  </a:lnTo>
                  <a:lnTo>
                    <a:pt x="298" y="407"/>
                  </a:lnTo>
                  <a:lnTo>
                    <a:pt x="298" y="407"/>
                  </a:lnTo>
                  <a:lnTo>
                    <a:pt x="271" y="366"/>
                  </a:lnTo>
                  <a:lnTo>
                    <a:pt x="249" y="335"/>
                  </a:lnTo>
                  <a:lnTo>
                    <a:pt x="249" y="335"/>
                  </a:lnTo>
                  <a:lnTo>
                    <a:pt x="239" y="325"/>
                  </a:lnTo>
                  <a:lnTo>
                    <a:pt x="232" y="315"/>
                  </a:lnTo>
                  <a:lnTo>
                    <a:pt x="223" y="307"/>
                  </a:lnTo>
                  <a:lnTo>
                    <a:pt x="215" y="302"/>
                  </a:lnTo>
                  <a:lnTo>
                    <a:pt x="215" y="302"/>
                  </a:lnTo>
                  <a:lnTo>
                    <a:pt x="200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69" y="285"/>
                  </a:lnTo>
                  <a:lnTo>
                    <a:pt x="146" y="285"/>
                  </a:lnTo>
                  <a:lnTo>
                    <a:pt x="68" y="285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26"/>
                  </a:moveTo>
                  <a:lnTo>
                    <a:pt x="214" y="226"/>
                  </a:lnTo>
                  <a:lnTo>
                    <a:pt x="214" y="226"/>
                  </a:lnTo>
                  <a:lnTo>
                    <a:pt x="235" y="226"/>
                  </a:lnTo>
                  <a:lnTo>
                    <a:pt x="255" y="224"/>
                  </a:lnTo>
                  <a:lnTo>
                    <a:pt x="271" y="221"/>
                  </a:lnTo>
                  <a:lnTo>
                    <a:pt x="285" y="217"/>
                  </a:lnTo>
                  <a:lnTo>
                    <a:pt x="285" y="217"/>
                  </a:lnTo>
                  <a:lnTo>
                    <a:pt x="298" y="211"/>
                  </a:lnTo>
                  <a:lnTo>
                    <a:pt x="310" y="204"/>
                  </a:lnTo>
                  <a:lnTo>
                    <a:pt x="319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1" y="175"/>
                  </a:lnTo>
                  <a:lnTo>
                    <a:pt x="336" y="163"/>
                  </a:lnTo>
                  <a:lnTo>
                    <a:pt x="339" y="152"/>
                  </a:lnTo>
                  <a:lnTo>
                    <a:pt x="339" y="140"/>
                  </a:lnTo>
                  <a:lnTo>
                    <a:pt x="339" y="140"/>
                  </a:lnTo>
                  <a:lnTo>
                    <a:pt x="339" y="131"/>
                  </a:lnTo>
                  <a:lnTo>
                    <a:pt x="338" y="122"/>
                  </a:lnTo>
                  <a:lnTo>
                    <a:pt x="335" y="115"/>
                  </a:lnTo>
                  <a:lnTo>
                    <a:pt x="333" y="107"/>
                  </a:lnTo>
                  <a:lnTo>
                    <a:pt x="329" y="99"/>
                  </a:lnTo>
                  <a:lnTo>
                    <a:pt x="325" y="93"/>
                  </a:lnTo>
                  <a:lnTo>
                    <a:pt x="320" y="87"/>
                  </a:lnTo>
                  <a:lnTo>
                    <a:pt x="313" y="80"/>
                  </a:lnTo>
                  <a:lnTo>
                    <a:pt x="313" y="80"/>
                  </a:lnTo>
                  <a:lnTo>
                    <a:pt x="306" y="74"/>
                  </a:lnTo>
                  <a:lnTo>
                    <a:pt x="298" y="70"/>
                  </a:lnTo>
                  <a:lnTo>
                    <a:pt x="289" y="66"/>
                  </a:lnTo>
                  <a:lnTo>
                    <a:pt x="279" y="62"/>
                  </a:lnTo>
                  <a:lnTo>
                    <a:pt x="269" y="60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6"/>
                  </a:lnTo>
                  <a:lnTo>
                    <a:pt x="68" y="56"/>
                  </a:lnTo>
                  <a:lnTo>
                    <a:pt x="68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8" name="Freeform 608"/>
            <p:cNvSpPr>
              <a:spLocks noEditPoints="1"/>
            </p:cNvSpPr>
            <p:nvPr/>
          </p:nvSpPr>
          <p:spPr bwMode="auto">
            <a:xfrm>
              <a:off x="5011738" y="2408238"/>
              <a:ext cx="388938" cy="422275"/>
            </a:xfrm>
            <a:custGeom>
              <a:avLst/>
              <a:gdLst>
                <a:gd name="T0" fmla="*/ 1 w 491"/>
                <a:gd name="T1" fmla="*/ 242 h 531"/>
                <a:gd name="T2" fmla="*/ 18 w 491"/>
                <a:gd name="T3" fmla="*/ 158 h 531"/>
                <a:gd name="T4" fmla="*/ 53 w 491"/>
                <a:gd name="T5" fmla="*/ 90 h 531"/>
                <a:gd name="T6" fmla="*/ 87 w 491"/>
                <a:gd name="T7" fmla="*/ 55 h 531"/>
                <a:gd name="T8" fmla="*/ 147 w 491"/>
                <a:gd name="T9" fmla="*/ 17 h 531"/>
                <a:gd name="T10" fmla="*/ 220 w 491"/>
                <a:gd name="T11" fmla="*/ 1 h 531"/>
                <a:gd name="T12" fmla="*/ 264 w 491"/>
                <a:gd name="T13" fmla="*/ 0 h 531"/>
                <a:gd name="T14" fmla="*/ 314 w 491"/>
                <a:gd name="T15" fmla="*/ 9 h 531"/>
                <a:gd name="T16" fmla="*/ 360 w 491"/>
                <a:gd name="T17" fmla="*/ 25 h 531"/>
                <a:gd name="T18" fmla="*/ 388 w 491"/>
                <a:gd name="T19" fmla="*/ 43 h 531"/>
                <a:gd name="T20" fmla="*/ 425 w 491"/>
                <a:gd name="T21" fmla="*/ 74 h 531"/>
                <a:gd name="T22" fmla="*/ 453 w 491"/>
                <a:gd name="T23" fmla="*/ 114 h 531"/>
                <a:gd name="T24" fmla="*/ 468 w 491"/>
                <a:gd name="T25" fmla="*/ 144 h 531"/>
                <a:gd name="T26" fmla="*/ 484 w 491"/>
                <a:gd name="T27" fmla="*/ 193 h 531"/>
                <a:gd name="T28" fmla="*/ 490 w 491"/>
                <a:gd name="T29" fmla="*/ 247 h 531"/>
                <a:gd name="T30" fmla="*/ 490 w 491"/>
                <a:gd name="T31" fmla="*/ 285 h 531"/>
                <a:gd name="T32" fmla="*/ 484 w 491"/>
                <a:gd name="T33" fmla="*/ 340 h 531"/>
                <a:gd name="T34" fmla="*/ 467 w 491"/>
                <a:gd name="T35" fmla="*/ 390 h 531"/>
                <a:gd name="T36" fmla="*/ 452 w 491"/>
                <a:gd name="T37" fmla="*/ 421 h 531"/>
                <a:gd name="T38" fmla="*/ 421 w 491"/>
                <a:gd name="T39" fmla="*/ 461 h 531"/>
                <a:gd name="T40" fmla="*/ 384 w 491"/>
                <a:gd name="T41" fmla="*/ 491 h 531"/>
                <a:gd name="T42" fmla="*/ 356 w 491"/>
                <a:gd name="T43" fmla="*/ 507 h 531"/>
                <a:gd name="T44" fmla="*/ 311 w 491"/>
                <a:gd name="T45" fmla="*/ 523 h 531"/>
                <a:gd name="T46" fmla="*/ 262 w 491"/>
                <a:gd name="T47" fmla="*/ 530 h 531"/>
                <a:gd name="T48" fmla="*/ 228 w 491"/>
                <a:gd name="T49" fmla="*/ 530 h 531"/>
                <a:gd name="T50" fmla="*/ 177 w 491"/>
                <a:gd name="T51" fmla="*/ 522 h 531"/>
                <a:gd name="T52" fmla="*/ 131 w 491"/>
                <a:gd name="T53" fmla="*/ 504 h 531"/>
                <a:gd name="T54" fmla="*/ 102 w 491"/>
                <a:gd name="T55" fmla="*/ 486 h 531"/>
                <a:gd name="T56" fmla="*/ 67 w 491"/>
                <a:gd name="T57" fmla="*/ 454 h 531"/>
                <a:gd name="T58" fmla="*/ 37 w 491"/>
                <a:gd name="T59" fmla="*/ 414 h 531"/>
                <a:gd name="T60" fmla="*/ 23 w 491"/>
                <a:gd name="T61" fmla="*/ 385 h 531"/>
                <a:gd name="T62" fmla="*/ 8 w 491"/>
                <a:gd name="T63" fmla="*/ 338 h 531"/>
                <a:gd name="T64" fmla="*/ 1 w 491"/>
                <a:gd name="T65" fmla="*/ 289 h 531"/>
                <a:gd name="T66" fmla="*/ 71 w 491"/>
                <a:gd name="T67" fmla="*/ 274 h 531"/>
                <a:gd name="T68" fmla="*/ 74 w 491"/>
                <a:gd name="T69" fmla="*/ 317 h 531"/>
                <a:gd name="T70" fmla="*/ 90 w 491"/>
                <a:gd name="T71" fmla="*/ 373 h 531"/>
                <a:gd name="T72" fmla="*/ 120 w 491"/>
                <a:gd name="T73" fmla="*/ 420 h 531"/>
                <a:gd name="T74" fmla="*/ 147 w 491"/>
                <a:gd name="T75" fmla="*/ 443 h 531"/>
                <a:gd name="T76" fmla="*/ 192 w 491"/>
                <a:gd name="T77" fmla="*/ 466 h 531"/>
                <a:gd name="T78" fmla="*/ 246 w 491"/>
                <a:gd name="T79" fmla="*/ 472 h 531"/>
                <a:gd name="T80" fmla="*/ 282 w 491"/>
                <a:gd name="T81" fmla="*/ 470 h 531"/>
                <a:gd name="T82" fmla="*/ 330 w 491"/>
                <a:gd name="T83" fmla="*/ 452 h 531"/>
                <a:gd name="T84" fmla="*/ 371 w 491"/>
                <a:gd name="T85" fmla="*/ 418 h 531"/>
                <a:gd name="T86" fmla="*/ 393 w 491"/>
                <a:gd name="T87" fmla="*/ 389 h 531"/>
                <a:gd name="T88" fmla="*/ 415 w 491"/>
                <a:gd name="T89" fmla="*/ 334 h 531"/>
                <a:gd name="T90" fmla="*/ 421 w 491"/>
                <a:gd name="T91" fmla="*/ 266 h 531"/>
                <a:gd name="T92" fmla="*/ 416 w 491"/>
                <a:gd name="T93" fmla="*/ 207 h 531"/>
                <a:gd name="T94" fmla="*/ 400 w 491"/>
                <a:gd name="T95" fmla="*/ 156 h 531"/>
                <a:gd name="T96" fmla="*/ 388 w 491"/>
                <a:gd name="T97" fmla="*/ 134 h 531"/>
                <a:gd name="T98" fmla="*/ 366 w 491"/>
                <a:gd name="T99" fmla="*/ 106 h 531"/>
                <a:gd name="T100" fmla="*/ 338 w 491"/>
                <a:gd name="T101" fmla="*/ 84 h 531"/>
                <a:gd name="T102" fmla="*/ 317 w 491"/>
                <a:gd name="T103" fmla="*/ 73 h 531"/>
                <a:gd name="T104" fmla="*/ 283 w 491"/>
                <a:gd name="T105" fmla="*/ 62 h 531"/>
                <a:gd name="T106" fmla="*/ 247 w 491"/>
                <a:gd name="T107" fmla="*/ 58 h 531"/>
                <a:gd name="T108" fmla="*/ 211 w 491"/>
                <a:gd name="T109" fmla="*/ 61 h 531"/>
                <a:gd name="T110" fmla="*/ 164 w 491"/>
                <a:gd name="T111" fmla="*/ 78 h 531"/>
                <a:gd name="T112" fmla="*/ 123 w 491"/>
                <a:gd name="T113" fmla="*/ 107 h 531"/>
                <a:gd name="T114" fmla="*/ 100 w 491"/>
                <a:gd name="T115" fmla="*/ 137 h 531"/>
                <a:gd name="T116" fmla="*/ 78 w 491"/>
                <a:gd name="T117" fmla="*/ 195 h 531"/>
                <a:gd name="T118" fmla="*/ 71 w 491"/>
                <a:gd name="T119" fmla="*/ 274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1" h="531">
                  <a:moveTo>
                    <a:pt x="0" y="272"/>
                  </a:moveTo>
                  <a:lnTo>
                    <a:pt x="0" y="272"/>
                  </a:lnTo>
                  <a:lnTo>
                    <a:pt x="1" y="242"/>
                  </a:lnTo>
                  <a:lnTo>
                    <a:pt x="5" y="212"/>
                  </a:lnTo>
                  <a:lnTo>
                    <a:pt x="10" y="184"/>
                  </a:lnTo>
                  <a:lnTo>
                    <a:pt x="18" y="158"/>
                  </a:lnTo>
                  <a:lnTo>
                    <a:pt x="27" y="134"/>
                  </a:lnTo>
                  <a:lnTo>
                    <a:pt x="40" y="111"/>
                  </a:lnTo>
                  <a:lnTo>
                    <a:pt x="53" y="90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7" y="55"/>
                  </a:lnTo>
                  <a:lnTo>
                    <a:pt x="106" y="41"/>
                  </a:lnTo>
                  <a:lnTo>
                    <a:pt x="127" y="28"/>
                  </a:lnTo>
                  <a:lnTo>
                    <a:pt x="147" y="17"/>
                  </a:lnTo>
                  <a:lnTo>
                    <a:pt x="170" y="10"/>
                  </a:lnTo>
                  <a:lnTo>
                    <a:pt x="195" y="5"/>
                  </a:lnTo>
                  <a:lnTo>
                    <a:pt x="220" y="1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64" y="0"/>
                  </a:lnTo>
                  <a:lnTo>
                    <a:pt x="280" y="2"/>
                  </a:lnTo>
                  <a:lnTo>
                    <a:pt x="297" y="5"/>
                  </a:lnTo>
                  <a:lnTo>
                    <a:pt x="314" y="9"/>
                  </a:lnTo>
                  <a:lnTo>
                    <a:pt x="329" y="12"/>
                  </a:lnTo>
                  <a:lnTo>
                    <a:pt x="344" y="19"/>
                  </a:lnTo>
                  <a:lnTo>
                    <a:pt x="360" y="25"/>
                  </a:lnTo>
                  <a:lnTo>
                    <a:pt x="374" y="34"/>
                  </a:lnTo>
                  <a:lnTo>
                    <a:pt x="374" y="34"/>
                  </a:lnTo>
                  <a:lnTo>
                    <a:pt x="388" y="43"/>
                  </a:lnTo>
                  <a:lnTo>
                    <a:pt x="400" y="52"/>
                  </a:lnTo>
                  <a:lnTo>
                    <a:pt x="413" y="62"/>
                  </a:lnTo>
                  <a:lnTo>
                    <a:pt x="425" y="74"/>
                  </a:lnTo>
                  <a:lnTo>
                    <a:pt x="435" y="87"/>
                  </a:lnTo>
                  <a:lnTo>
                    <a:pt x="444" y="99"/>
                  </a:lnTo>
                  <a:lnTo>
                    <a:pt x="453" y="114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8" y="144"/>
                  </a:lnTo>
                  <a:lnTo>
                    <a:pt x="475" y="160"/>
                  </a:lnTo>
                  <a:lnTo>
                    <a:pt x="480" y="176"/>
                  </a:lnTo>
                  <a:lnTo>
                    <a:pt x="484" y="193"/>
                  </a:lnTo>
                  <a:lnTo>
                    <a:pt x="486" y="211"/>
                  </a:lnTo>
                  <a:lnTo>
                    <a:pt x="489" y="229"/>
                  </a:lnTo>
                  <a:lnTo>
                    <a:pt x="490" y="247"/>
                  </a:lnTo>
                  <a:lnTo>
                    <a:pt x="491" y="266"/>
                  </a:lnTo>
                  <a:lnTo>
                    <a:pt x="491" y="266"/>
                  </a:lnTo>
                  <a:lnTo>
                    <a:pt x="490" y="285"/>
                  </a:lnTo>
                  <a:lnTo>
                    <a:pt x="489" y="304"/>
                  </a:lnTo>
                  <a:lnTo>
                    <a:pt x="486" y="322"/>
                  </a:lnTo>
                  <a:lnTo>
                    <a:pt x="484" y="340"/>
                  </a:lnTo>
                  <a:lnTo>
                    <a:pt x="478" y="357"/>
                  </a:lnTo>
                  <a:lnTo>
                    <a:pt x="473" y="373"/>
                  </a:lnTo>
                  <a:lnTo>
                    <a:pt x="467" y="390"/>
                  </a:lnTo>
                  <a:lnTo>
                    <a:pt x="459" y="406"/>
                  </a:lnTo>
                  <a:lnTo>
                    <a:pt x="459" y="406"/>
                  </a:lnTo>
                  <a:lnTo>
                    <a:pt x="452" y="421"/>
                  </a:lnTo>
                  <a:lnTo>
                    <a:pt x="443" y="435"/>
                  </a:lnTo>
                  <a:lnTo>
                    <a:pt x="432" y="448"/>
                  </a:lnTo>
                  <a:lnTo>
                    <a:pt x="421" y="461"/>
                  </a:lnTo>
                  <a:lnTo>
                    <a:pt x="409" y="471"/>
                  </a:lnTo>
                  <a:lnTo>
                    <a:pt x="398" y="481"/>
                  </a:lnTo>
                  <a:lnTo>
                    <a:pt x="384" y="491"/>
                  </a:lnTo>
                  <a:lnTo>
                    <a:pt x="370" y="499"/>
                  </a:lnTo>
                  <a:lnTo>
                    <a:pt x="370" y="499"/>
                  </a:lnTo>
                  <a:lnTo>
                    <a:pt x="356" y="507"/>
                  </a:lnTo>
                  <a:lnTo>
                    <a:pt x="340" y="513"/>
                  </a:lnTo>
                  <a:lnTo>
                    <a:pt x="326" y="518"/>
                  </a:lnTo>
                  <a:lnTo>
                    <a:pt x="311" y="523"/>
                  </a:lnTo>
                  <a:lnTo>
                    <a:pt x="294" y="526"/>
                  </a:lnTo>
                  <a:lnTo>
                    <a:pt x="279" y="528"/>
                  </a:lnTo>
                  <a:lnTo>
                    <a:pt x="262" y="530"/>
                  </a:lnTo>
                  <a:lnTo>
                    <a:pt x="246" y="531"/>
                  </a:lnTo>
                  <a:lnTo>
                    <a:pt x="246" y="531"/>
                  </a:lnTo>
                  <a:lnTo>
                    <a:pt x="228" y="530"/>
                  </a:lnTo>
                  <a:lnTo>
                    <a:pt x="211" y="528"/>
                  </a:lnTo>
                  <a:lnTo>
                    <a:pt x="193" y="526"/>
                  </a:lnTo>
                  <a:lnTo>
                    <a:pt x="177" y="522"/>
                  </a:lnTo>
                  <a:lnTo>
                    <a:pt x="161" y="517"/>
                  </a:lnTo>
                  <a:lnTo>
                    <a:pt x="146" y="511"/>
                  </a:lnTo>
                  <a:lnTo>
                    <a:pt x="131" y="504"/>
                  </a:lnTo>
                  <a:lnTo>
                    <a:pt x="117" y="496"/>
                  </a:lnTo>
                  <a:lnTo>
                    <a:pt x="117" y="496"/>
                  </a:lnTo>
                  <a:lnTo>
                    <a:pt x="102" y="486"/>
                  </a:lnTo>
                  <a:lnTo>
                    <a:pt x="90" y="477"/>
                  </a:lnTo>
                  <a:lnTo>
                    <a:pt x="78" y="466"/>
                  </a:lnTo>
                  <a:lnTo>
                    <a:pt x="67" y="454"/>
                  </a:lnTo>
                  <a:lnTo>
                    <a:pt x="56" y="443"/>
                  </a:lnTo>
                  <a:lnTo>
                    <a:pt x="46" y="429"/>
                  </a:lnTo>
                  <a:lnTo>
                    <a:pt x="37" y="414"/>
                  </a:lnTo>
                  <a:lnTo>
                    <a:pt x="30" y="400"/>
                  </a:lnTo>
                  <a:lnTo>
                    <a:pt x="30" y="400"/>
                  </a:lnTo>
                  <a:lnTo>
                    <a:pt x="23" y="385"/>
                  </a:lnTo>
                  <a:lnTo>
                    <a:pt x="17" y="370"/>
                  </a:lnTo>
                  <a:lnTo>
                    <a:pt x="12" y="354"/>
                  </a:lnTo>
                  <a:lnTo>
                    <a:pt x="8" y="338"/>
                  </a:lnTo>
                  <a:lnTo>
                    <a:pt x="5" y="322"/>
                  </a:lnTo>
                  <a:lnTo>
                    <a:pt x="3" y="306"/>
                  </a:lnTo>
                  <a:lnTo>
                    <a:pt x="1" y="289"/>
                  </a:lnTo>
                  <a:lnTo>
                    <a:pt x="0" y="272"/>
                  </a:lnTo>
                  <a:lnTo>
                    <a:pt x="0" y="272"/>
                  </a:lnTo>
                  <a:close/>
                  <a:moveTo>
                    <a:pt x="71" y="274"/>
                  </a:moveTo>
                  <a:lnTo>
                    <a:pt x="71" y="274"/>
                  </a:lnTo>
                  <a:lnTo>
                    <a:pt x="72" y="295"/>
                  </a:lnTo>
                  <a:lnTo>
                    <a:pt x="74" y="317"/>
                  </a:lnTo>
                  <a:lnTo>
                    <a:pt x="78" y="338"/>
                  </a:lnTo>
                  <a:lnTo>
                    <a:pt x="83" y="356"/>
                  </a:lnTo>
                  <a:lnTo>
                    <a:pt x="90" y="373"/>
                  </a:lnTo>
                  <a:lnTo>
                    <a:pt x="99" y="390"/>
                  </a:lnTo>
                  <a:lnTo>
                    <a:pt x="109" y="406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33" y="432"/>
                  </a:lnTo>
                  <a:lnTo>
                    <a:pt x="147" y="443"/>
                  </a:lnTo>
                  <a:lnTo>
                    <a:pt x="161" y="452"/>
                  </a:lnTo>
                  <a:lnTo>
                    <a:pt x="177" y="459"/>
                  </a:lnTo>
                  <a:lnTo>
                    <a:pt x="192" y="466"/>
                  </a:lnTo>
                  <a:lnTo>
                    <a:pt x="210" y="470"/>
                  </a:lnTo>
                  <a:lnTo>
                    <a:pt x="227" y="472"/>
                  </a:lnTo>
                  <a:lnTo>
                    <a:pt x="246" y="472"/>
                  </a:lnTo>
                  <a:lnTo>
                    <a:pt x="246" y="472"/>
                  </a:lnTo>
                  <a:lnTo>
                    <a:pt x="264" y="472"/>
                  </a:lnTo>
                  <a:lnTo>
                    <a:pt x="282" y="470"/>
                  </a:lnTo>
                  <a:lnTo>
                    <a:pt x="299" y="466"/>
                  </a:lnTo>
                  <a:lnTo>
                    <a:pt x="315" y="459"/>
                  </a:lnTo>
                  <a:lnTo>
                    <a:pt x="330" y="452"/>
                  </a:lnTo>
                  <a:lnTo>
                    <a:pt x="345" y="443"/>
                  </a:lnTo>
                  <a:lnTo>
                    <a:pt x="358" y="431"/>
                  </a:lnTo>
                  <a:lnTo>
                    <a:pt x="371" y="418"/>
                  </a:lnTo>
                  <a:lnTo>
                    <a:pt x="371" y="418"/>
                  </a:lnTo>
                  <a:lnTo>
                    <a:pt x="383" y="404"/>
                  </a:lnTo>
                  <a:lnTo>
                    <a:pt x="393" y="389"/>
                  </a:lnTo>
                  <a:lnTo>
                    <a:pt x="402" y="372"/>
                  </a:lnTo>
                  <a:lnTo>
                    <a:pt x="408" y="353"/>
                  </a:lnTo>
                  <a:lnTo>
                    <a:pt x="415" y="334"/>
                  </a:lnTo>
                  <a:lnTo>
                    <a:pt x="418" y="312"/>
                  </a:lnTo>
                  <a:lnTo>
                    <a:pt x="420" y="290"/>
                  </a:lnTo>
                  <a:lnTo>
                    <a:pt x="421" y="266"/>
                  </a:lnTo>
                  <a:lnTo>
                    <a:pt x="421" y="266"/>
                  </a:lnTo>
                  <a:lnTo>
                    <a:pt x="420" y="235"/>
                  </a:lnTo>
                  <a:lnTo>
                    <a:pt x="416" y="207"/>
                  </a:lnTo>
                  <a:lnTo>
                    <a:pt x="409" y="180"/>
                  </a:lnTo>
                  <a:lnTo>
                    <a:pt x="404" y="169"/>
                  </a:lnTo>
                  <a:lnTo>
                    <a:pt x="400" y="156"/>
                  </a:lnTo>
                  <a:lnTo>
                    <a:pt x="400" y="156"/>
                  </a:lnTo>
                  <a:lnTo>
                    <a:pt x="394" y="146"/>
                  </a:lnTo>
                  <a:lnTo>
                    <a:pt x="388" y="134"/>
                  </a:lnTo>
                  <a:lnTo>
                    <a:pt x="381" y="124"/>
                  </a:lnTo>
                  <a:lnTo>
                    <a:pt x="374" y="115"/>
                  </a:lnTo>
                  <a:lnTo>
                    <a:pt x="366" y="106"/>
                  </a:lnTo>
                  <a:lnTo>
                    <a:pt x="357" y="98"/>
                  </a:lnTo>
                  <a:lnTo>
                    <a:pt x="348" y="90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28" y="78"/>
                  </a:lnTo>
                  <a:lnTo>
                    <a:pt x="317" y="73"/>
                  </a:lnTo>
                  <a:lnTo>
                    <a:pt x="306" y="69"/>
                  </a:lnTo>
                  <a:lnTo>
                    <a:pt x="294" y="65"/>
                  </a:lnTo>
                  <a:lnTo>
                    <a:pt x="283" y="62"/>
                  </a:lnTo>
                  <a:lnTo>
                    <a:pt x="271" y="60"/>
                  </a:lnTo>
                  <a:lnTo>
                    <a:pt x="259" y="58"/>
                  </a:lnTo>
                  <a:lnTo>
                    <a:pt x="247" y="58"/>
                  </a:lnTo>
                  <a:lnTo>
                    <a:pt x="247" y="58"/>
                  </a:lnTo>
                  <a:lnTo>
                    <a:pt x="229" y="58"/>
                  </a:lnTo>
                  <a:lnTo>
                    <a:pt x="211" y="61"/>
                  </a:lnTo>
                  <a:lnTo>
                    <a:pt x="196" y="65"/>
                  </a:lnTo>
                  <a:lnTo>
                    <a:pt x="179" y="70"/>
                  </a:lnTo>
                  <a:lnTo>
                    <a:pt x="164" y="78"/>
                  </a:lnTo>
                  <a:lnTo>
                    <a:pt x="150" y="85"/>
                  </a:lnTo>
                  <a:lnTo>
                    <a:pt x="136" y="96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10" y="121"/>
                  </a:lnTo>
                  <a:lnTo>
                    <a:pt x="100" y="137"/>
                  </a:lnTo>
                  <a:lnTo>
                    <a:pt x="91" y="155"/>
                  </a:lnTo>
                  <a:lnTo>
                    <a:pt x="83" y="174"/>
                  </a:lnTo>
                  <a:lnTo>
                    <a:pt x="78" y="195"/>
                  </a:lnTo>
                  <a:lnTo>
                    <a:pt x="74" y="220"/>
                  </a:lnTo>
                  <a:lnTo>
                    <a:pt x="72" y="245"/>
                  </a:lnTo>
                  <a:lnTo>
                    <a:pt x="71" y="274"/>
                  </a:lnTo>
                  <a:lnTo>
                    <a:pt x="7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89" name="Freeform 609"/>
            <p:cNvSpPr>
              <a:spLocks/>
            </p:cNvSpPr>
            <p:nvPr/>
          </p:nvSpPr>
          <p:spPr bwMode="auto">
            <a:xfrm>
              <a:off x="5459413" y="2416176"/>
              <a:ext cx="320675" cy="414338"/>
            </a:xfrm>
            <a:custGeom>
              <a:avLst/>
              <a:gdLst>
                <a:gd name="T0" fmla="*/ 403 w 403"/>
                <a:gd name="T1" fmla="*/ 0 h 522"/>
                <a:gd name="T2" fmla="*/ 403 w 403"/>
                <a:gd name="T3" fmla="*/ 297 h 522"/>
                <a:gd name="T4" fmla="*/ 398 w 403"/>
                <a:gd name="T5" fmla="*/ 366 h 522"/>
                <a:gd name="T6" fmla="*/ 389 w 403"/>
                <a:gd name="T7" fmla="*/ 407 h 522"/>
                <a:gd name="T8" fmla="*/ 385 w 403"/>
                <a:gd name="T9" fmla="*/ 420 h 522"/>
                <a:gd name="T10" fmla="*/ 375 w 403"/>
                <a:gd name="T11" fmla="*/ 441 h 522"/>
                <a:gd name="T12" fmla="*/ 361 w 403"/>
                <a:gd name="T13" fmla="*/ 461 h 522"/>
                <a:gd name="T14" fmla="*/ 343 w 403"/>
                <a:gd name="T15" fmla="*/ 478 h 522"/>
                <a:gd name="T16" fmla="*/ 323 w 403"/>
                <a:gd name="T17" fmla="*/ 494 h 522"/>
                <a:gd name="T18" fmla="*/ 311 w 403"/>
                <a:gd name="T19" fmla="*/ 500 h 522"/>
                <a:gd name="T20" fmla="*/ 284 w 403"/>
                <a:gd name="T21" fmla="*/ 510 h 522"/>
                <a:gd name="T22" fmla="*/ 255 w 403"/>
                <a:gd name="T23" fmla="*/ 518 h 522"/>
                <a:gd name="T24" fmla="*/ 220 w 403"/>
                <a:gd name="T25" fmla="*/ 522 h 522"/>
                <a:gd name="T26" fmla="*/ 202 w 403"/>
                <a:gd name="T27" fmla="*/ 522 h 522"/>
                <a:gd name="T28" fmla="*/ 168 w 403"/>
                <a:gd name="T29" fmla="*/ 521 h 522"/>
                <a:gd name="T30" fmla="*/ 137 w 403"/>
                <a:gd name="T31" fmla="*/ 516 h 522"/>
                <a:gd name="T32" fmla="*/ 109 w 403"/>
                <a:gd name="T33" fmla="*/ 508 h 522"/>
                <a:gd name="T34" fmla="*/ 85 w 403"/>
                <a:gd name="T35" fmla="*/ 496 h 522"/>
                <a:gd name="T36" fmla="*/ 73 w 403"/>
                <a:gd name="T37" fmla="*/ 490 h 522"/>
                <a:gd name="T38" fmla="*/ 54 w 403"/>
                <a:gd name="T39" fmla="*/ 475 h 522"/>
                <a:gd name="T40" fmla="*/ 38 w 403"/>
                <a:gd name="T41" fmla="*/ 457 h 522"/>
                <a:gd name="T42" fmla="*/ 25 w 403"/>
                <a:gd name="T43" fmla="*/ 436 h 522"/>
                <a:gd name="T44" fmla="*/ 20 w 403"/>
                <a:gd name="T45" fmla="*/ 425 h 522"/>
                <a:gd name="T46" fmla="*/ 11 w 403"/>
                <a:gd name="T47" fmla="*/ 399 h 522"/>
                <a:gd name="T48" fmla="*/ 4 w 403"/>
                <a:gd name="T49" fmla="*/ 370 h 522"/>
                <a:gd name="T50" fmla="*/ 0 w 403"/>
                <a:gd name="T51" fmla="*/ 297 h 522"/>
                <a:gd name="T52" fmla="*/ 68 w 403"/>
                <a:gd name="T53" fmla="*/ 0 h 522"/>
                <a:gd name="T54" fmla="*/ 68 w 403"/>
                <a:gd name="T55" fmla="*/ 295 h 522"/>
                <a:gd name="T56" fmla="*/ 71 w 403"/>
                <a:gd name="T57" fmla="*/ 354 h 522"/>
                <a:gd name="T58" fmla="*/ 80 w 403"/>
                <a:gd name="T59" fmla="*/ 394 h 522"/>
                <a:gd name="T60" fmla="*/ 87 w 403"/>
                <a:gd name="T61" fmla="*/ 409 h 522"/>
                <a:gd name="T62" fmla="*/ 109 w 403"/>
                <a:gd name="T63" fmla="*/ 434 h 522"/>
                <a:gd name="T64" fmla="*/ 123 w 403"/>
                <a:gd name="T65" fmla="*/ 444 h 522"/>
                <a:gd name="T66" fmla="*/ 156 w 403"/>
                <a:gd name="T67" fmla="*/ 457 h 522"/>
                <a:gd name="T68" fmla="*/ 197 w 403"/>
                <a:gd name="T69" fmla="*/ 461 h 522"/>
                <a:gd name="T70" fmla="*/ 215 w 403"/>
                <a:gd name="T71" fmla="*/ 461 h 522"/>
                <a:gd name="T72" fmla="*/ 247 w 403"/>
                <a:gd name="T73" fmla="*/ 455 h 522"/>
                <a:gd name="T74" fmla="*/ 274 w 403"/>
                <a:gd name="T75" fmla="*/ 448 h 522"/>
                <a:gd name="T76" fmla="*/ 295 w 403"/>
                <a:gd name="T77" fmla="*/ 435 h 522"/>
                <a:gd name="T78" fmla="*/ 304 w 403"/>
                <a:gd name="T79" fmla="*/ 426 h 522"/>
                <a:gd name="T80" fmla="*/ 318 w 403"/>
                <a:gd name="T81" fmla="*/ 405 h 522"/>
                <a:gd name="T82" fmla="*/ 328 w 403"/>
                <a:gd name="T83" fmla="*/ 377 h 522"/>
                <a:gd name="T84" fmla="*/ 333 w 403"/>
                <a:gd name="T85" fmla="*/ 340 h 522"/>
                <a:gd name="T86" fmla="*/ 335 w 403"/>
                <a:gd name="T87" fmla="*/ 29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3" h="522">
                  <a:moveTo>
                    <a:pt x="335" y="0"/>
                  </a:moveTo>
                  <a:lnTo>
                    <a:pt x="403" y="0"/>
                  </a:lnTo>
                  <a:lnTo>
                    <a:pt x="403" y="297"/>
                  </a:lnTo>
                  <a:lnTo>
                    <a:pt x="403" y="297"/>
                  </a:lnTo>
                  <a:lnTo>
                    <a:pt x="402" y="332"/>
                  </a:lnTo>
                  <a:lnTo>
                    <a:pt x="398" y="366"/>
                  </a:lnTo>
                  <a:lnTo>
                    <a:pt x="393" y="394"/>
                  </a:lnTo>
                  <a:lnTo>
                    <a:pt x="389" y="407"/>
                  </a:lnTo>
                  <a:lnTo>
                    <a:pt x="385" y="420"/>
                  </a:lnTo>
                  <a:lnTo>
                    <a:pt x="385" y="420"/>
                  </a:lnTo>
                  <a:lnTo>
                    <a:pt x="380" y="430"/>
                  </a:lnTo>
                  <a:lnTo>
                    <a:pt x="375" y="441"/>
                  </a:lnTo>
                  <a:lnTo>
                    <a:pt x="369" y="452"/>
                  </a:lnTo>
                  <a:lnTo>
                    <a:pt x="361" y="461"/>
                  </a:lnTo>
                  <a:lnTo>
                    <a:pt x="353" y="469"/>
                  </a:lnTo>
                  <a:lnTo>
                    <a:pt x="343" y="478"/>
                  </a:lnTo>
                  <a:lnTo>
                    <a:pt x="333" y="486"/>
                  </a:lnTo>
                  <a:lnTo>
                    <a:pt x="323" y="494"/>
                  </a:lnTo>
                  <a:lnTo>
                    <a:pt x="323" y="494"/>
                  </a:lnTo>
                  <a:lnTo>
                    <a:pt x="311" y="500"/>
                  </a:lnTo>
                  <a:lnTo>
                    <a:pt x="298" y="505"/>
                  </a:lnTo>
                  <a:lnTo>
                    <a:pt x="284" y="510"/>
                  </a:lnTo>
                  <a:lnTo>
                    <a:pt x="270" y="514"/>
                  </a:lnTo>
                  <a:lnTo>
                    <a:pt x="255" y="518"/>
                  </a:lnTo>
                  <a:lnTo>
                    <a:pt x="238" y="519"/>
                  </a:lnTo>
                  <a:lnTo>
                    <a:pt x="220" y="522"/>
                  </a:lnTo>
                  <a:lnTo>
                    <a:pt x="202" y="522"/>
                  </a:lnTo>
                  <a:lnTo>
                    <a:pt x="202" y="522"/>
                  </a:lnTo>
                  <a:lnTo>
                    <a:pt x="185" y="522"/>
                  </a:lnTo>
                  <a:lnTo>
                    <a:pt x="168" y="521"/>
                  </a:lnTo>
                  <a:lnTo>
                    <a:pt x="153" y="518"/>
                  </a:lnTo>
                  <a:lnTo>
                    <a:pt x="137" y="516"/>
                  </a:lnTo>
                  <a:lnTo>
                    <a:pt x="123" y="512"/>
                  </a:lnTo>
                  <a:lnTo>
                    <a:pt x="109" y="508"/>
                  </a:lnTo>
                  <a:lnTo>
                    <a:pt x="96" y="503"/>
                  </a:lnTo>
                  <a:lnTo>
                    <a:pt x="85" y="496"/>
                  </a:lnTo>
                  <a:lnTo>
                    <a:pt x="85" y="496"/>
                  </a:lnTo>
                  <a:lnTo>
                    <a:pt x="73" y="490"/>
                  </a:lnTo>
                  <a:lnTo>
                    <a:pt x="63" y="484"/>
                  </a:lnTo>
                  <a:lnTo>
                    <a:pt x="54" y="475"/>
                  </a:lnTo>
                  <a:lnTo>
                    <a:pt x="45" y="467"/>
                  </a:lnTo>
                  <a:lnTo>
                    <a:pt x="38" y="457"/>
                  </a:lnTo>
                  <a:lnTo>
                    <a:pt x="31" y="448"/>
                  </a:lnTo>
                  <a:lnTo>
                    <a:pt x="25" y="436"/>
                  </a:lnTo>
                  <a:lnTo>
                    <a:pt x="20" y="425"/>
                  </a:lnTo>
                  <a:lnTo>
                    <a:pt x="20" y="425"/>
                  </a:lnTo>
                  <a:lnTo>
                    <a:pt x="15" y="413"/>
                  </a:lnTo>
                  <a:lnTo>
                    <a:pt x="11" y="399"/>
                  </a:lnTo>
                  <a:lnTo>
                    <a:pt x="8" y="385"/>
                  </a:lnTo>
                  <a:lnTo>
                    <a:pt x="4" y="370"/>
                  </a:lnTo>
                  <a:lnTo>
                    <a:pt x="2" y="335"/>
                  </a:lnTo>
                  <a:lnTo>
                    <a:pt x="0" y="297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8" y="327"/>
                  </a:lnTo>
                  <a:lnTo>
                    <a:pt x="71" y="354"/>
                  </a:lnTo>
                  <a:lnTo>
                    <a:pt x="75" y="376"/>
                  </a:lnTo>
                  <a:lnTo>
                    <a:pt x="80" y="394"/>
                  </a:lnTo>
                  <a:lnTo>
                    <a:pt x="80" y="394"/>
                  </a:lnTo>
                  <a:lnTo>
                    <a:pt x="87" y="409"/>
                  </a:lnTo>
                  <a:lnTo>
                    <a:pt x="98" y="422"/>
                  </a:lnTo>
                  <a:lnTo>
                    <a:pt x="109" y="434"/>
                  </a:lnTo>
                  <a:lnTo>
                    <a:pt x="123" y="444"/>
                  </a:lnTo>
                  <a:lnTo>
                    <a:pt x="123" y="444"/>
                  </a:lnTo>
                  <a:lnTo>
                    <a:pt x="139" y="450"/>
                  </a:lnTo>
                  <a:lnTo>
                    <a:pt x="156" y="457"/>
                  </a:lnTo>
                  <a:lnTo>
                    <a:pt x="176" y="459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215" y="461"/>
                  </a:lnTo>
                  <a:lnTo>
                    <a:pt x="232" y="458"/>
                  </a:lnTo>
                  <a:lnTo>
                    <a:pt x="247" y="455"/>
                  </a:lnTo>
                  <a:lnTo>
                    <a:pt x="261" y="452"/>
                  </a:lnTo>
                  <a:lnTo>
                    <a:pt x="274" y="448"/>
                  </a:lnTo>
                  <a:lnTo>
                    <a:pt x="284" y="441"/>
                  </a:lnTo>
                  <a:lnTo>
                    <a:pt x="295" y="435"/>
                  </a:lnTo>
                  <a:lnTo>
                    <a:pt x="304" y="426"/>
                  </a:lnTo>
                  <a:lnTo>
                    <a:pt x="304" y="426"/>
                  </a:lnTo>
                  <a:lnTo>
                    <a:pt x="311" y="417"/>
                  </a:lnTo>
                  <a:lnTo>
                    <a:pt x="318" y="405"/>
                  </a:lnTo>
                  <a:lnTo>
                    <a:pt x="323" y="393"/>
                  </a:lnTo>
                  <a:lnTo>
                    <a:pt x="328" y="377"/>
                  </a:lnTo>
                  <a:lnTo>
                    <a:pt x="330" y="359"/>
                  </a:lnTo>
                  <a:lnTo>
                    <a:pt x="333" y="340"/>
                  </a:lnTo>
                  <a:lnTo>
                    <a:pt x="334" y="320"/>
                  </a:lnTo>
                  <a:lnTo>
                    <a:pt x="335" y="29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0" name="Freeform 610"/>
            <p:cNvSpPr>
              <a:spLocks noEditPoints="1"/>
            </p:cNvSpPr>
            <p:nvPr/>
          </p:nvSpPr>
          <p:spPr bwMode="auto">
            <a:xfrm>
              <a:off x="5859463" y="2416176"/>
              <a:ext cx="311150" cy="407988"/>
            </a:xfrm>
            <a:custGeom>
              <a:avLst/>
              <a:gdLst>
                <a:gd name="T0" fmla="*/ 0 w 392"/>
                <a:gd name="T1" fmla="*/ 0 h 513"/>
                <a:gd name="T2" fmla="*/ 193 w 392"/>
                <a:gd name="T3" fmla="*/ 0 h 513"/>
                <a:gd name="T4" fmla="*/ 256 w 392"/>
                <a:gd name="T5" fmla="*/ 2 h 513"/>
                <a:gd name="T6" fmla="*/ 271 w 392"/>
                <a:gd name="T7" fmla="*/ 5 h 513"/>
                <a:gd name="T8" fmla="*/ 306 w 392"/>
                <a:gd name="T9" fmla="*/ 14 h 513"/>
                <a:gd name="T10" fmla="*/ 334 w 392"/>
                <a:gd name="T11" fmla="*/ 29 h 513"/>
                <a:gd name="T12" fmla="*/ 347 w 392"/>
                <a:gd name="T13" fmla="*/ 38 h 513"/>
                <a:gd name="T14" fmla="*/ 367 w 392"/>
                <a:gd name="T15" fmla="*/ 64 h 513"/>
                <a:gd name="T16" fmla="*/ 376 w 392"/>
                <a:gd name="T17" fmla="*/ 78 h 513"/>
                <a:gd name="T18" fmla="*/ 388 w 392"/>
                <a:gd name="T19" fmla="*/ 112 h 513"/>
                <a:gd name="T20" fmla="*/ 392 w 392"/>
                <a:gd name="T21" fmla="*/ 148 h 513"/>
                <a:gd name="T22" fmla="*/ 390 w 392"/>
                <a:gd name="T23" fmla="*/ 165 h 513"/>
                <a:gd name="T24" fmla="*/ 385 w 392"/>
                <a:gd name="T25" fmla="*/ 194 h 513"/>
                <a:gd name="T26" fmla="*/ 375 w 392"/>
                <a:gd name="T27" fmla="*/ 222 h 513"/>
                <a:gd name="T28" fmla="*/ 360 w 392"/>
                <a:gd name="T29" fmla="*/ 248 h 513"/>
                <a:gd name="T30" fmla="*/ 349 w 392"/>
                <a:gd name="T31" fmla="*/ 259 h 513"/>
                <a:gd name="T32" fmla="*/ 325 w 392"/>
                <a:gd name="T33" fmla="*/ 279 h 513"/>
                <a:gd name="T34" fmla="*/ 292 w 392"/>
                <a:gd name="T35" fmla="*/ 293 h 513"/>
                <a:gd name="T36" fmla="*/ 250 w 392"/>
                <a:gd name="T37" fmla="*/ 302 h 513"/>
                <a:gd name="T38" fmla="*/ 200 w 392"/>
                <a:gd name="T39" fmla="*/ 304 h 513"/>
                <a:gd name="T40" fmla="*/ 68 w 392"/>
                <a:gd name="T41" fmla="*/ 513 h 513"/>
                <a:gd name="T42" fmla="*/ 68 w 392"/>
                <a:gd name="T43" fmla="*/ 244 h 513"/>
                <a:gd name="T44" fmla="*/ 200 w 392"/>
                <a:gd name="T45" fmla="*/ 244 h 513"/>
                <a:gd name="T46" fmla="*/ 231 w 392"/>
                <a:gd name="T47" fmla="*/ 243 h 513"/>
                <a:gd name="T48" fmla="*/ 256 w 392"/>
                <a:gd name="T49" fmla="*/ 238 h 513"/>
                <a:gd name="T50" fmla="*/ 278 w 392"/>
                <a:gd name="T51" fmla="*/ 230 h 513"/>
                <a:gd name="T52" fmla="*/ 293 w 392"/>
                <a:gd name="T53" fmla="*/ 220 h 513"/>
                <a:gd name="T54" fmla="*/ 301 w 392"/>
                <a:gd name="T55" fmla="*/ 213 h 513"/>
                <a:gd name="T56" fmla="*/ 311 w 392"/>
                <a:gd name="T57" fmla="*/ 198 h 513"/>
                <a:gd name="T58" fmla="*/ 317 w 392"/>
                <a:gd name="T59" fmla="*/ 181 h 513"/>
                <a:gd name="T60" fmla="*/ 321 w 392"/>
                <a:gd name="T61" fmla="*/ 161 h 513"/>
                <a:gd name="T62" fmla="*/ 321 w 392"/>
                <a:gd name="T63" fmla="*/ 151 h 513"/>
                <a:gd name="T64" fmla="*/ 317 w 392"/>
                <a:gd name="T65" fmla="*/ 120 h 513"/>
                <a:gd name="T66" fmla="*/ 305 w 392"/>
                <a:gd name="T67" fmla="*/ 96 h 513"/>
                <a:gd name="T68" fmla="*/ 297 w 392"/>
                <a:gd name="T69" fmla="*/ 84 h 513"/>
                <a:gd name="T70" fmla="*/ 275 w 392"/>
                <a:gd name="T71" fmla="*/ 70 h 513"/>
                <a:gd name="T72" fmla="*/ 262 w 392"/>
                <a:gd name="T73" fmla="*/ 65 h 513"/>
                <a:gd name="T74" fmla="*/ 238 w 392"/>
                <a:gd name="T75" fmla="*/ 61 h 513"/>
                <a:gd name="T76" fmla="*/ 68 w 392"/>
                <a:gd name="T77" fmla="*/ 6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2" h="513">
                  <a:moveTo>
                    <a:pt x="0" y="513"/>
                  </a:moveTo>
                  <a:lnTo>
                    <a:pt x="0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38" y="1"/>
                  </a:lnTo>
                  <a:lnTo>
                    <a:pt x="256" y="2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89" y="8"/>
                  </a:lnTo>
                  <a:lnTo>
                    <a:pt x="306" y="14"/>
                  </a:lnTo>
                  <a:lnTo>
                    <a:pt x="321" y="20"/>
                  </a:lnTo>
                  <a:lnTo>
                    <a:pt x="334" y="29"/>
                  </a:lnTo>
                  <a:lnTo>
                    <a:pt x="334" y="29"/>
                  </a:lnTo>
                  <a:lnTo>
                    <a:pt x="347" y="38"/>
                  </a:lnTo>
                  <a:lnTo>
                    <a:pt x="357" y="49"/>
                  </a:lnTo>
                  <a:lnTo>
                    <a:pt x="367" y="64"/>
                  </a:lnTo>
                  <a:lnTo>
                    <a:pt x="376" y="78"/>
                  </a:lnTo>
                  <a:lnTo>
                    <a:pt x="376" y="78"/>
                  </a:lnTo>
                  <a:lnTo>
                    <a:pt x="383" y="94"/>
                  </a:lnTo>
                  <a:lnTo>
                    <a:pt x="388" y="112"/>
                  </a:lnTo>
                  <a:lnTo>
                    <a:pt x="390" y="130"/>
                  </a:lnTo>
                  <a:lnTo>
                    <a:pt x="392" y="148"/>
                  </a:lnTo>
                  <a:lnTo>
                    <a:pt x="392" y="148"/>
                  </a:lnTo>
                  <a:lnTo>
                    <a:pt x="390" y="165"/>
                  </a:lnTo>
                  <a:lnTo>
                    <a:pt x="389" y="180"/>
                  </a:lnTo>
                  <a:lnTo>
                    <a:pt x="385" y="194"/>
                  </a:lnTo>
                  <a:lnTo>
                    <a:pt x="381" y="208"/>
                  </a:lnTo>
                  <a:lnTo>
                    <a:pt x="375" y="222"/>
                  </a:lnTo>
                  <a:lnTo>
                    <a:pt x="367" y="235"/>
                  </a:lnTo>
                  <a:lnTo>
                    <a:pt x="360" y="248"/>
                  </a:lnTo>
                  <a:lnTo>
                    <a:pt x="349" y="259"/>
                  </a:lnTo>
                  <a:lnTo>
                    <a:pt x="349" y="259"/>
                  </a:lnTo>
                  <a:lnTo>
                    <a:pt x="338" y="270"/>
                  </a:lnTo>
                  <a:lnTo>
                    <a:pt x="325" y="279"/>
                  </a:lnTo>
                  <a:lnTo>
                    <a:pt x="309" y="286"/>
                  </a:lnTo>
                  <a:lnTo>
                    <a:pt x="292" y="293"/>
                  </a:lnTo>
                  <a:lnTo>
                    <a:pt x="271" y="298"/>
                  </a:lnTo>
                  <a:lnTo>
                    <a:pt x="250" y="302"/>
                  </a:lnTo>
                  <a:lnTo>
                    <a:pt x="225" y="303"/>
                  </a:lnTo>
                  <a:lnTo>
                    <a:pt x="200" y="304"/>
                  </a:lnTo>
                  <a:lnTo>
                    <a:pt x="68" y="304"/>
                  </a:lnTo>
                  <a:lnTo>
                    <a:pt x="68" y="513"/>
                  </a:lnTo>
                  <a:lnTo>
                    <a:pt x="0" y="513"/>
                  </a:lnTo>
                  <a:close/>
                  <a:moveTo>
                    <a:pt x="68" y="244"/>
                  </a:moveTo>
                  <a:lnTo>
                    <a:pt x="200" y="244"/>
                  </a:lnTo>
                  <a:lnTo>
                    <a:pt x="200" y="244"/>
                  </a:lnTo>
                  <a:lnTo>
                    <a:pt x="216" y="243"/>
                  </a:lnTo>
                  <a:lnTo>
                    <a:pt x="231" y="243"/>
                  </a:lnTo>
                  <a:lnTo>
                    <a:pt x="245" y="240"/>
                  </a:lnTo>
                  <a:lnTo>
                    <a:pt x="256" y="238"/>
                  </a:lnTo>
                  <a:lnTo>
                    <a:pt x="268" y="234"/>
                  </a:lnTo>
                  <a:lnTo>
                    <a:pt x="278" y="230"/>
                  </a:lnTo>
                  <a:lnTo>
                    <a:pt x="287" y="225"/>
                  </a:lnTo>
                  <a:lnTo>
                    <a:pt x="293" y="220"/>
                  </a:lnTo>
                  <a:lnTo>
                    <a:pt x="293" y="220"/>
                  </a:lnTo>
                  <a:lnTo>
                    <a:pt x="301" y="213"/>
                  </a:lnTo>
                  <a:lnTo>
                    <a:pt x="306" y="206"/>
                  </a:lnTo>
                  <a:lnTo>
                    <a:pt x="311" y="198"/>
                  </a:lnTo>
                  <a:lnTo>
                    <a:pt x="315" y="190"/>
                  </a:lnTo>
                  <a:lnTo>
                    <a:pt x="317" y="181"/>
                  </a:lnTo>
                  <a:lnTo>
                    <a:pt x="320" y="171"/>
                  </a:lnTo>
                  <a:lnTo>
                    <a:pt x="321" y="16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0" y="135"/>
                  </a:lnTo>
                  <a:lnTo>
                    <a:pt x="317" y="120"/>
                  </a:lnTo>
                  <a:lnTo>
                    <a:pt x="312" y="107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297" y="84"/>
                  </a:lnTo>
                  <a:lnTo>
                    <a:pt x="287" y="76"/>
                  </a:lnTo>
                  <a:lnTo>
                    <a:pt x="275" y="70"/>
                  </a:lnTo>
                  <a:lnTo>
                    <a:pt x="262" y="65"/>
                  </a:lnTo>
                  <a:lnTo>
                    <a:pt x="262" y="65"/>
                  </a:lnTo>
                  <a:lnTo>
                    <a:pt x="252" y="62"/>
                  </a:lnTo>
                  <a:lnTo>
                    <a:pt x="238" y="61"/>
                  </a:lnTo>
                  <a:lnTo>
                    <a:pt x="199" y="60"/>
                  </a:lnTo>
                  <a:lnTo>
                    <a:pt x="68" y="60"/>
                  </a:lnTo>
                  <a:lnTo>
                    <a:pt x="68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1" name="Freeform 611"/>
            <p:cNvSpPr>
              <a:spLocks/>
            </p:cNvSpPr>
            <p:nvPr/>
          </p:nvSpPr>
          <p:spPr bwMode="auto">
            <a:xfrm>
              <a:off x="6219825" y="2416176"/>
              <a:ext cx="303213" cy="407988"/>
            </a:xfrm>
            <a:custGeom>
              <a:avLst/>
              <a:gdLst>
                <a:gd name="T0" fmla="*/ 0 w 383"/>
                <a:gd name="T1" fmla="*/ 513 h 513"/>
                <a:gd name="T2" fmla="*/ 0 w 383"/>
                <a:gd name="T3" fmla="*/ 0 h 513"/>
                <a:gd name="T4" fmla="*/ 370 w 383"/>
                <a:gd name="T5" fmla="*/ 0 h 513"/>
                <a:gd name="T6" fmla="*/ 370 w 383"/>
                <a:gd name="T7" fmla="*/ 60 h 513"/>
                <a:gd name="T8" fmla="*/ 68 w 383"/>
                <a:gd name="T9" fmla="*/ 60 h 513"/>
                <a:gd name="T10" fmla="*/ 68 w 383"/>
                <a:gd name="T11" fmla="*/ 217 h 513"/>
                <a:gd name="T12" fmla="*/ 351 w 383"/>
                <a:gd name="T13" fmla="*/ 217 h 513"/>
                <a:gd name="T14" fmla="*/ 351 w 383"/>
                <a:gd name="T15" fmla="*/ 277 h 513"/>
                <a:gd name="T16" fmla="*/ 68 w 383"/>
                <a:gd name="T17" fmla="*/ 277 h 513"/>
                <a:gd name="T18" fmla="*/ 68 w 383"/>
                <a:gd name="T19" fmla="*/ 453 h 513"/>
                <a:gd name="T20" fmla="*/ 383 w 383"/>
                <a:gd name="T21" fmla="*/ 453 h 513"/>
                <a:gd name="T22" fmla="*/ 383 w 383"/>
                <a:gd name="T23" fmla="*/ 513 h 513"/>
                <a:gd name="T24" fmla="*/ 0 w 383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13">
                  <a:moveTo>
                    <a:pt x="0" y="513"/>
                  </a:moveTo>
                  <a:lnTo>
                    <a:pt x="0" y="0"/>
                  </a:lnTo>
                  <a:lnTo>
                    <a:pt x="370" y="0"/>
                  </a:lnTo>
                  <a:lnTo>
                    <a:pt x="370" y="60"/>
                  </a:lnTo>
                  <a:lnTo>
                    <a:pt x="68" y="60"/>
                  </a:lnTo>
                  <a:lnTo>
                    <a:pt x="68" y="217"/>
                  </a:lnTo>
                  <a:lnTo>
                    <a:pt x="351" y="217"/>
                  </a:lnTo>
                  <a:lnTo>
                    <a:pt x="351" y="277"/>
                  </a:lnTo>
                  <a:lnTo>
                    <a:pt x="68" y="277"/>
                  </a:lnTo>
                  <a:lnTo>
                    <a:pt x="68" y="453"/>
                  </a:lnTo>
                  <a:lnTo>
                    <a:pt x="383" y="453"/>
                  </a:lnTo>
                  <a:lnTo>
                    <a:pt x="383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2" name="Freeform 612"/>
            <p:cNvSpPr>
              <a:spLocks noEditPoints="1"/>
            </p:cNvSpPr>
            <p:nvPr/>
          </p:nvSpPr>
          <p:spPr bwMode="auto">
            <a:xfrm>
              <a:off x="6756400" y="2416176"/>
              <a:ext cx="358775" cy="407988"/>
            </a:xfrm>
            <a:custGeom>
              <a:avLst/>
              <a:gdLst>
                <a:gd name="T0" fmla="*/ 0 w 452"/>
                <a:gd name="T1" fmla="*/ 0 h 513"/>
                <a:gd name="T2" fmla="*/ 227 w 452"/>
                <a:gd name="T3" fmla="*/ 0 h 513"/>
                <a:gd name="T4" fmla="*/ 287 w 452"/>
                <a:gd name="T5" fmla="*/ 3 h 513"/>
                <a:gd name="T6" fmla="*/ 332 w 452"/>
                <a:gd name="T7" fmla="*/ 14 h 513"/>
                <a:gd name="T8" fmla="*/ 340 w 452"/>
                <a:gd name="T9" fmla="*/ 17 h 513"/>
                <a:gd name="T10" fmla="*/ 356 w 452"/>
                <a:gd name="T11" fmla="*/ 26 h 513"/>
                <a:gd name="T12" fmla="*/ 370 w 452"/>
                <a:gd name="T13" fmla="*/ 39 h 513"/>
                <a:gd name="T14" fmla="*/ 388 w 452"/>
                <a:gd name="T15" fmla="*/ 62 h 513"/>
                <a:gd name="T16" fmla="*/ 397 w 452"/>
                <a:gd name="T17" fmla="*/ 80 h 513"/>
                <a:gd name="T18" fmla="*/ 409 w 452"/>
                <a:gd name="T19" fmla="*/ 119 h 513"/>
                <a:gd name="T20" fmla="*/ 410 w 452"/>
                <a:gd name="T21" fmla="*/ 140 h 513"/>
                <a:gd name="T22" fmla="*/ 408 w 452"/>
                <a:gd name="T23" fmla="*/ 166 h 513"/>
                <a:gd name="T24" fmla="*/ 401 w 452"/>
                <a:gd name="T25" fmla="*/ 190 h 513"/>
                <a:gd name="T26" fmla="*/ 390 w 452"/>
                <a:gd name="T27" fmla="*/ 212 h 513"/>
                <a:gd name="T28" fmla="*/ 374 w 452"/>
                <a:gd name="T29" fmla="*/ 231 h 513"/>
                <a:gd name="T30" fmla="*/ 365 w 452"/>
                <a:gd name="T31" fmla="*/ 240 h 513"/>
                <a:gd name="T32" fmla="*/ 342 w 452"/>
                <a:gd name="T33" fmla="*/ 256 h 513"/>
                <a:gd name="T34" fmla="*/ 315 w 452"/>
                <a:gd name="T35" fmla="*/ 268 h 513"/>
                <a:gd name="T36" fmla="*/ 283 w 452"/>
                <a:gd name="T37" fmla="*/ 276 h 513"/>
                <a:gd name="T38" fmla="*/ 266 w 452"/>
                <a:gd name="T39" fmla="*/ 280 h 513"/>
                <a:gd name="T40" fmla="*/ 299 w 452"/>
                <a:gd name="T41" fmla="*/ 299 h 513"/>
                <a:gd name="T42" fmla="*/ 306 w 452"/>
                <a:gd name="T43" fmla="*/ 306 h 513"/>
                <a:gd name="T44" fmla="*/ 336 w 452"/>
                <a:gd name="T45" fmla="*/ 336 h 513"/>
                <a:gd name="T46" fmla="*/ 363 w 452"/>
                <a:gd name="T47" fmla="*/ 373 h 513"/>
                <a:gd name="T48" fmla="*/ 367 w 452"/>
                <a:gd name="T49" fmla="*/ 513 h 513"/>
                <a:gd name="T50" fmla="*/ 299 w 452"/>
                <a:gd name="T51" fmla="*/ 407 h 513"/>
                <a:gd name="T52" fmla="*/ 250 w 452"/>
                <a:gd name="T53" fmla="*/ 335 h 513"/>
                <a:gd name="T54" fmla="*/ 240 w 452"/>
                <a:gd name="T55" fmla="*/ 325 h 513"/>
                <a:gd name="T56" fmla="*/ 223 w 452"/>
                <a:gd name="T57" fmla="*/ 307 h 513"/>
                <a:gd name="T58" fmla="*/ 216 w 452"/>
                <a:gd name="T59" fmla="*/ 302 h 513"/>
                <a:gd name="T60" fmla="*/ 184 w 452"/>
                <a:gd name="T61" fmla="*/ 288 h 513"/>
                <a:gd name="T62" fmla="*/ 170 w 452"/>
                <a:gd name="T63" fmla="*/ 285 h 513"/>
                <a:gd name="T64" fmla="*/ 67 w 452"/>
                <a:gd name="T65" fmla="*/ 285 h 513"/>
                <a:gd name="T66" fmla="*/ 0 w 452"/>
                <a:gd name="T67" fmla="*/ 513 h 513"/>
                <a:gd name="T68" fmla="*/ 213 w 452"/>
                <a:gd name="T69" fmla="*/ 226 h 513"/>
                <a:gd name="T70" fmla="*/ 236 w 452"/>
                <a:gd name="T71" fmla="*/ 226 h 513"/>
                <a:gd name="T72" fmla="*/ 272 w 452"/>
                <a:gd name="T73" fmla="*/ 221 h 513"/>
                <a:gd name="T74" fmla="*/ 286 w 452"/>
                <a:gd name="T75" fmla="*/ 217 h 513"/>
                <a:gd name="T76" fmla="*/ 309 w 452"/>
                <a:gd name="T77" fmla="*/ 204 h 513"/>
                <a:gd name="T78" fmla="*/ 326 w 452"/>
                <a:gd name="T79" fmla="*/ 185 h 513"/>
                <a:gd name="T80" fmla="*/ 332 w 452"/>
                <a:gd name="T81" fmla="*/ 175 h 513"/>
                <a:gd name="T82" fmla="*/ 338 w 452"/>
                <a:gd name="T83" fmla="*/ 152 h 513"/>
                <a:gd name="T84" fmla="*/ 340 w 452"/>
                <a:gd name="T85" fmla="*/ 140 h 513"/>
                <a:gd name="T86" fmla="*/ 338 w 452"/>
                <a:gd name="T87" fmla="*/ 122 h 513"/>
                <a:gd name="T88" fmla="*/ 333 w 452"/>
                <a:gd name="T89" fmla="*/ 107 h 513"/>
                <a:gd name="T90" fmla="*/ 326 w 452"/>
                <a:gd name="T91" fmla="*/ 93 h 513"/>
                <a:gd name="T92" fmla="*/ 313 w 452"/>
                <a:gd name="T93" fmla="*/ 80 h 513"/>
                <a:gd name="T94" fmla="*/ 306 w 452"/>
                <a:gd name="T95" fmla="*/ 74 h 513"/>
                <a:gd name="T96" fmla="*/ 290 w 452"/>
                <a:gd name="T97" fmla="*/ 66 h 513"/>
                <a:gd name="T98" fmla="*/ 268 w 452"/>
                <a:gd name="T99" fmla="*/ 60 h 513"/>
                <a:gd name="T100" fmla="*/ 244 w 452"/>
                <a:gd name="T101" fmla="*/ 57 h 513"/>
                <a:gd name="T102" fmla="*/ 67 w 452"/>
                <a:gd name="T103" fmla="*/ 56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2" h="513">
                  <a:moveTo>
                    <a:pt x="0" y="513"/>
                  </a:moveTo>
                  <a:lnTo>
                    <a:pt x="0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59" y="1"/>
                  </a:lnTo>
                  <a:lnTo>
                    <a:pt x="287" y="3"/>
                  </a:lnTo>
                  <a:lnTo>
                    <a:pt x="312" y="7"/>
                  </a:lnTo>
                  <a:lnTo>
                    <a:pt x="332" y="14"/>
                  </a:lnTo>
                  <a:lnTo>
                    <a:pt x="332" y="14"/>
                  </a:lnTo>
                  <a:lnTo>
                    <a:pt x="340" y="17"/>
                  </a:lnTo>
                  <a:lnTo>
                    <a:pt x="349" y="21"/>
                  </a:lnTo>
                  <a:lnTo>
                    <a:pt x="356" y="26"/>
                  </a:lnTo>
                  <a:lnTo>
                    <a:pt x="364" y="33"/>
                  </a:lnTo>
                  <a:lnTo>
                    <a:pt x="370" y="39"/>
                  </a:lnTo>
                  <a:lnTo>
                    <a:pt x="377" y="46"/>
                  </a:lnTo>
                  <a:lnTo>
                    <a:pt x="388" y="62"/>
                  </a:lnTo>
                  <a:lnTo>
                    <a:pt x="388" y="62"/>
                  </a:lnTo>
                  <a:lnTo>
                    <a:pt x="397" y="80"/>
                  </a:lnTo>
                  <a:lnTo>
                    <a:pt x="405" y="99"/>
                  </a:lnTo>
                  <a:lnTo>
                    <a:pt x="409" y="119"/>
                  </a:lnTo>
                  <a:lnTo>
                    <a:pt x="410" y="140"/>
                  </a:lnTo>
                  <a:lnTo>
                    <a:pt x="410" y="140"/>
                  </a:lnTo>
                  <a:lnTo>
                    <a:pt x="409" y="153"/>
                  </a:lnTo>
                  <a:lnTo>
                    <a:pt x="408" y="166"/>
                  </a:lnTo>
                  <a:lnTo>
                    <a:pt x="405" y="179"/>
                  </a:lnTo>
                  <a:lnTo>
                    <a:pt x="401" y="190"/>
                  </a:lnTo>
                  <a:lnTo>
                    <a:pt x="396" y="202"/>
                  </a:lnTo>
                  <a:lnTo>
                    <a:pt x="390" y="212"/>
                  </a:lnTo>
                  <a:lnTo>
                    <a:pt x="383" y="222"/>
                  </a:lnTo>
                  <a:lnTo>
                    <a:pt x="374" y="231"/>
                  </a:lnTo>
                  <a:lnTo>
                    <a:pt x="374" y="231"/>
                  </a:lnTo>
                  <a:lnTo>
                    <a:pt x="365" y="240"/>
                  </a:lnTo>
                  <a:lnTo>
                    <a:pt x="355" y="249"/>
                  </a:lnTo>
                  <a:lnTo>
                    <a:pt x="342" y="256"/>
                  </a:lnTo>
                  <a:lnTo>
                    <a:pt x="329" y="262"/>
                  </a:lnTo>
                  <a:lnTo>
                    <a:pt x="315" y="268"/>
                  </a:lnTo>
                  <a:lnTo>
                    <a:pt x="300" y="272"/>
                  </a:lnTo>
                  <a:lnTo>
                    <a:pt x="283" y="276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89" y="293"/>
                  </a:lnTo>
                  <a:lnTo>
                    <a:pt x="299" y="299"/>
                  </a:lnTo>
                  <a:lnTo>
                    <a:pt x="306" y="306"/>
                  </a:lnTo>
                  <a:lnTo>
                    <a:pt x="306" y="306"/>
                  </a:lnTo>
                  <a:lnTo>
                    <a:pt x="321" y="320"/>
                  </a:lnTo>
                  <a:lnTo>
                    <a:pt x="336" y="336"/>
                  </a:lnTo>
                  <a:lnTo>
                    <a:pt x="349" y="354"/>
                  </a:lnTo>
                  <a:lnTo>
                    <a:pt x="363" y="373"/>
                  </a:lnTo>
                  <a:lnTo>
                    <a:pt x="452" y="513"/>
                  </a:lnTo>
                  <a:lnTo>
                    <a:pt x="367" y="513"/>
                  </a:lnTo>
                  <a:lnTo>
                    <a:pt x="299" y="407"/>
                  </a:lnTo>
                  <a:lnTo>
                    <a:pt x="299" y="407"/>
                  </a:lnTo>
                  <a:lnTo>
                    <a:pt x="272" y="366"/>
                  </a:lnTo>
                  <a:lnTo>
                    <a:pt x="250" y="335"/>
                  </a:lnTo>
                  <a:lnTo>
                    <a:pt x="250" y="335"/>
                  </a:lnTo>
                  <a:lnTo>
                    <a:pt x="240" y="325"/>
                  </a:lnTo>
                  <a:lnTo>
                    <a:pt x="231" y="315"/>
                  </a:lnTo>
                  <a:lnTo>
                    <a:pt x="223" y="307"/>
                  </a:lnTo>
                  <a:lnTo>
                    <a:pt x="216" y="302"/>
                  </a:lnTo>
                  <a:lnTo>
                    <a:pt x="216" y="302"/>
                  </a:lnTo>
                  <a:lnTo>
                    <a:pt x="200" y="293"/>
                  </a:lnTo>
                  <a:lnTo>
                    <a:pt x="184" y="288"/>
                  </a:lnTo>
                  <a:lnTo>
                    <a:pt x="184" y="288"/>
                  </a:lnTo>
                  <a:lnTo>
                    <a:pt x="170" y="285"/>
                  </a:lnTo>
                  <a:lnTo>
                    <a:pt x="147" y="285"/>
                  </a:lnTo>
                  <a:lnTo>
                    <a:pt x="67" y="285"/>
                  </a:lnTo>
                  <a:lnTo>
                    <a:pt x="67" y="513"/>
                  </a:lnTo>
                  <a:lnTo>
                    <a:pt x="0" y="513"/>
                  </a:lnTo>
                  <a:close/>
                  <a:moveTo>
                    <a:pt x="67" y="226"/>
                  </a:moveTo>
                  <a:lnTo>
                    <a:pt x="213" y="226"/>
                  </a:lnTo>
                  <a:lnTo>
                    <a:pt x="213" y="226"/>
                  </a:lnTo>
                  <a:lnTo>
                    <a:pt x="236" y="226"/>
                  </a:lnTo>
                  <a:lnTo>
                    <a:pt x="255" y="224"/>
                  </a:lnTo>
                  <a:lnTo>
                    <a:pt x="272" y="221"/>
                  </a:lnTo>
                  <a:lnTo>
                    <a:pt x="286" y="217"/>
                  </a:lnTo>
                  <a:lnTo>
                    <a:pt x="286" y="217"/>
                  </a:lnTo>
                  <a:lnTo>
                    <a:pt x="299" y="211"/>
                  </a:lnTo>
                  <a:lnTo>
                    <a:pt x="309" y="204"/>
                  </a:lnTo>
                  <a:lnTo>
                    <a:pt x="319" y="195"/>
                  </a:lnTo>
                  <a:lnTo>
                    <a:pt x="326" y="185"/>
                  </a:lnTo>
                  <a:lnTo>
                    <a:pt x="326" y="185"/>
                  </a:lnTo>
                  <a:lnTo>
                    <a:pt x="332" y="175"/>
                  </a:lnTo>
                  <a:lnTo>
                    <a:pt x="336" y="163"/>
                  </a:lnTo>
                  <a:lnTo>
                    <a:pt x="338" y="152"/>
                  </a:lnTo>
                  <a:lnTo>
                    <a:pt x="340" y="140"/>
                  </a:lnTo>
                  <a:lnTo>
                    <a:pt x="340" y="140"/>
                  </a:lnTo>
                  <a:lnTo>
                    <a:pt x="340" y="131"/>
                  </a:lnTo>
                  <a:lnTo>
                    <a:pt x="338" y="122"/>
                  </a:lnTo>
                  <a:lnTo>
                    <a:pt x="336" y="115"/>
                  </a:lnTo>
                  <a:lnTo>
                    <a:pt x="333" y="107"/>
                  </a:lnTo>
                  <a:lnTo>
                    <a:pt x="329" y="99"/>
                  </a:lnTo>
                  <a:lnTo>
                    <a:pt x="326" y="93"/>
                  </a:lnTo>
                  <a:lnTo>
                    <a:pt x="319" y="87"/>
                  </a:lnTo>
                  <a:lnTo>
                    <a:pt x="313" y="80"/>
                  </a:lnTo>
                  <a:lnTo>
                    <a:pt x="313" y="80"/>
                  </a:lnTo>
                  <a:lnTo>
                    <a:pt x="306" y="74"/>
                  </a:lnTo>
                  <a:lnTo>
                    <a:pt x="299" y="70"/>
                  </a:lnTo>
                  <a:lnTo>
                    <a:pt x="290" y="66"/>
                  </a:lnTo>
                  <a:lnTo>
                    <a:pt x="280" y="62"/>
                  </a:lnTo>
                  <a:lnTo>
                    <a:pt x="268" y="60"/>
                  </a:lnTo>
                  <a:lnTo>
                    <a:pt x="257" y="58"/>
                  </a:lnTo>
                  <a:lnTo>
                    <a:pt x="244" y="57"/>
                  </a:lnTo>
                  <a:lnTo>
                    <a:pt x="230" y="56"/>
                  </a:lnTo>
                  <a:lnTo>
                    <a:pt x="67" y="56"/>
                  </a:lnTo>
                  <a:lnTo>
                    <a:pt x="67" y="2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3" name="Freeform 613"/>
            <p:cNvSpPr>
              <a:spLocks/>
            </p:cNvSpPr>
            <p:nvPr/>
          </p:nvSpPr>
          <p:spPr bwMode="auto">
            <a:xfrm>
              <a:off x="7156450" y="2416176"/>
              <a:ext cx="304800" cy="407988"/>
            </a:xfrm>
            <a:custGeom>
              <a:avLst/>
              <a:gdLst>
                <a:gd name="T0" fmla="*/ 0 w 382"/>
                <a:gd name="T1" fmla="*/ 513 h 513"/>
                <a:gd name="T2" fmla="*/ 0 w 382"/>
                <a:gd name="T3" fmla="*/ 0 h 513"/>
                <a:gd name="T4" fmla="*/ 369 w 382"/>
                <a:gd name="T5" fmla="*/ 0 h 513"/>
                <a:gd name="T6" fmla="*/ 369 w 382"/>
                <a:gd name="T7" fmla="*/ 60 h 513"/>
                <a:gd name="T8" fmla="*/ 67 w 382"/>
                <a:gd name="T9" fmla="*/ 60 h 513"/>
                <a:gd name="T10" fmla="*/ 67 w 382"/>
                <a:gd name="T11" fmla="*/ 217 h 513"/>
                <a:gd name="T12" fmla="*/ 350 w 382"/>
                <a:gd name="T13" fmla="*/ 217 h 513"/>
                <a:gd name="T14" fmla="*/ 350 w 382"/>
                <a:gd name="T15" fmla="*/ 277 h 513"/>
                <a:gd name="T16" fmla="*/ 67 w 382"/>
                <a:gd name="T17" fmla="*/ 277 h 513"/>
                <a:gd name="T18" fmla="*/ 67 w 382"/>
                <a:gd name="T19" fmla="*/ 453 h 513"/>
                <a:gd name="T20" fmla="*/ 382 w 382"/>
                <a:gd name="T21" fmla="*/ 453 h 513"/>
                <a:gd name="T22" fmla="*/ 382 w 382"/>
                <a:gd name="T23" fmla="*/ 513 h 513"/>
                <a:gd name="T24" fmla="*/ 0 w 382"/>
                <a:gd name="T2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2" h="513">
                  <a:moveTo>
                    <a:pt x="0" y="513"/>
                  </a:moveTo>
                  <a:lnTo>
                    <a:pt x="0" y="0"/>
                  </a:lnTo>
                  <a:lnTo>
                    <a:pt x="369" y="0"/>
                  </a:lnTo>
                  <a:lnTo>
                    <a:pt x="369" y="60"/>
                  </a:lnTo>
                  <a:lnTo>
                    <a:pt x="67" y="60"/>
                  </a:lnTo>
                  <a:lnTo>
                    <a:pt x="67" y="217"/>
                  </a:lnTo>
                  <a:lnTo>
                    <a:pt x="350" y="217"/>
                  </a:lnTo>
                  <a:lnTo>
                    <a:pt x="350" y="277"/>
                  </a:lnTo>
                  <a:lnTo>
                    <a:pt x="67" y="277"/>
                  </a:lnTo>
                  <a:lnTo>
                    <a:pt x="67" y="453"/>
                  </a:lnTo>
                  <a:lnTo>
                    <a:pt x="382" y="453"/>
                  </a:lnTo>
                  <a:lnTo>
                    <a:pt x="382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4" name="Freeform 614"/>
            <p:cNvSpPr>
              <a:spLocks/>
            </p:cNvSpPr>
            <p:nvPr/>
          </p:nvSpPr>
          <p:spPr bwMode="auto">
            <a:xfrm>
              <a:off x="7515225" y="2416176"/>
              <a:ext cx="320675" cy="407988"/>
            </a:xfrm>
            <a:custGeom>
              <a:avLst/>
              <a:gdLst>
                <a:gd name="T0" fmla="*/ 0 w 404"/>
                <a:gd name="T1" fmla="*/ 513 h 513"/>
                <a:gd name="T2" fmla="*/ 0 w 404"/>
                <a:gd name="T3" fmla="*/ 0 h 513"/>
                <a:gd name="T4" fmla="*/ 69 w 404"/>
                <a:gd name="T5" fmla="*/ 0 h 513"/>
                <a:gd name="T6" fmla="*/ 339 w 404"/>
                <a:gd name="T7" fmla="*/ 403 h 513"/>
                <a:gd name="T8" fmla="*/ 339 w 404"/>
                <a:gd name="T9" fmla="*/ 0 h 513"/>
                <a:gd name="T10" fmla="*/ 404 w 404"/>
                <a:gd name="T11" fmla="*/ 0 h 513"/>
                <a:gd name="T12" fmla="*/ 404 w 404"/>
                <a:gd name="T13" fmla="*/ 513 h 513"/>
                <a:gd name="T14" fmla="*/ 334 w 404"/>
                <a:gd name="T15" fmla="*/ 513 h 513"/>
                <a:gd name="T16" fmla="*/ 65 w 404"/>
                <a:gd name="T17" fmla="*/ 110 h 513"/>
                <a:gd name="T18" fmla="*/ 65 w 404"/>
                <a:gd name="T19" fmla="*/ 513 h 513"/>
                <a:gd name="T20" fmla="*/ 0 w 404"/>
                <a:gd name="T21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13">
                  <a:moveTo>
                    <a:pt x="0" y="513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339" y="403"/>
                  </a:lnTo>
                  <a:lnTo>
                    <a:pt x="339" y="0"/>
                  </a:lnTo>
                  <a:lnTo>
                    <a:pt x="404" y="0"/>
                  </a:lnTo>
                  <a:lnTo>
                    <a:pt x="404" y="513"/>
                  </a:lnTo>
                  <a:lnTo>
                    <a:pt x="334" y="513"/>
                  </a:lnTo>
                  <a:lnTo>
                    <a:pt x="65" y="110"/>
                  </a:lnTo>
                  <a:lnTo>
                    <a:pt x="65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5" name="Freeform 615"/>
            <p:cNvSpPr>
              <a:spLocks noEditPoints="1"/>
            </p:cNvSpPr>
            <p:nvPr/>
          </p:nvSpPr>
          <p:spPr bwMode="auto">
            <a:xfrm>
              <a:off x="7874000" y="2416176"/>
              <a:ext cx="381000" cy="407988"/>
            </a:xfrm>
            <a:custGeom>
              <a:avLst/>
              <a:gdLst>
                <a:gd name="T0" fmla="*/ 0 w 479"/>
                <a:gd name="T1" fmla="*/ 513 h 513"/>
                <a:gd name="T2" fmla="*/ 197 w 479"/>
                <a:gd name="T3" fmla="*/ 0 h 513"/>
                <a:gd name="T4" fmla="*/ 270 w 479"/>
                <a:gd name="T5" fmla="*/ 0 h 513"/>
                <a:gd name="T6" fmla="*/ 479 w 479"/>
                <a:gd name="T7" fmla="*/ 513 h 513"/>
                <a:gd name="T8" fmla="*/ 403 w 479"/>
                <a:gd name="T9" fmla="*/ 513 h 513"/>
                <a:gd name="T10" fmla="*/ 343 w 479"/>
                <a:gd name="T11" fmla="*/ 358 h 513"/>
                <a:gd name="T12" fmla="*/ 128 w 479"/>
                <a:gd name="T13" fmla="*/ 358 h 513"/>
                <a:gd name="T14" fmla="*/ 71 w 479"/>
                <a:gd name="T15" fmla="*/ 513 h 513"/>
                <a:gd name="T16" fmla="*/ 0 w 479"/>
                <a:gd name="T17" fmla="*/ 513 h 513"/>
                <a:gd name="T18" fmla="*/ 148 w 479"/>
                <a:gd name="T19" fmla="*/ 302 h 513"/>
                <a:gd name="T20" fmla="*/ 321 w 479"/>
                <a:gd name="T21" fmla="*/ 302 h 513"/>
                <a:gd name="T22" fmla="*/ 268 w 479"/>
                <a:gd name="T23" fmla="*/ 160 h 513"/>
                <a:gd name="T24" fmla="*/ 268 w 479"/>
                <a:gd name="T25" fmla="*/ 160 h 513"/>
                <a:gd name="T26" fmla="*/ 247 w 479"/>
                <a:gd name="T27" fmla="*/ 101 h 513"/>
                <a:gd name="T28" fmla="*/ 231 w 479"/>
                <a:gd name="T29" fmla="*/ 53 h 513"/>
                <a:gd name="T30" fmla="*/ 231 w 479"/>
                <a:gd name="T31" fmla="*/ 53 h 513"/>
                <a:gd name="T32" fmla="*/ 226 w 479"/>
                <a:gd name="T33" fmla="*/ 79 h 513"/>
                <a:gd name="T34" fmla="*/ 220 w 479"/>
                <a:gd name="T35" fmla="*/ 103 h 513"/>
                <a:gd name="T36" fmla="*/ 212 w 479"/>
                <a:gd name="T37" fmla="*/ 128 h 513"/>
                <a:gd name="T38" fmla="*/ 204 w 479"/>
                <a:gd name="T39" fmla="*/ 152 h 513"/>
                <a:gd name="T40" fmla="*/ 148 w 479"/>
                <a:gd name="T41" fmla="*/ 302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513">
                  <a:moveTo>
                    <a:pt x="0" y="513"/>
                  </a:moveTo>
                  <a:lnTo>
                    <a:pt x="197" y="0"/>
                  </a:lnTo>
                  <a:lnTo>
                    <a:pt x="270" y="0"/>
                  </a:lnTo>
                  <a:lnTo>
                    <a:pt x="479" y="513"/>
                  </a:lnTo>
                  <a:lnTo>
                    <a:pt x="403" y="513"/>
                  </a:lnTo>
                  <a:lnTo>
                    <a:pt x="343" y="358"/>
                  </a:lnTo>
                  <a:lnTo>
                    <a:pt x="128" y="358"/>
                  </a:lnTo>
                  <a:lnTo>
                    <a:pt x="71" y="513"/>
                  </a:lnTo>
                  <a:lnTo>
                    <a:pt x="0" y="513"/>
                  </a:lnTo>
                  <a:close/>
                  <a:moveTo>
                    <a:pt x="148" y="302"/>
                  </a:moveTo>
                  <a:lnTo>
                    <a:pt x="321" y="302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47" y="101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26" y="79"/>
                  </a:lnTo>
                  <a:lnTo>
                    <a:pt x="220" y="103"/>
                  </a:lnTo>
                  <a:lnTo>
                    <a:pt x="212" y="128"/>
                  </a:lnTo>
                  <a:lnTo>
                    <a:pt x="204" y="152"/>
                  </a:lnTo>
                  <a:lnTo>
                    <a:pt x="148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6" name="Freeform 616"/>
            <p:cNvSpPr>
              <a:spLocks/>
            </p:cNvSpPr>
            <p:nvPr/>
          </p:nvSpPr>
          <p:spPr bwMode="auto">
            <a:xfrm>
              <a:off x="8270875" y="2416176"/>
              <a:ext cx="320675" cy="414338"/>
            </a:xfrm>
            <a:custGeom>
              <a:avLst/>
              <a:gdLst>
                <a:gd name="T0" fmla="*/ 403 w 403"/>
                <a:gd name="T1" fmla="*/ 0 h 522"/>
                <a:gd name="T2" fmla="*/ 403 w 403"/>
                <a:gd name="T3" fmla="*/ 297 h 522"/>
                <a:gd name="T4" fmla="*/ 399 w 403"/>
                <a:gd name="T5" fmla="*/ 366 h 522"/>
                <a:gd name="T6" fmla="*/ 390 w 403"/>
                <a:gd name="T7" fmla="*/ 407 h 522"/>
                <a:gd name="T8" fmla="*/ 386 w 403"/>
                <a:gd name="T9" fmla="*/ 420 h 522"/>
                <a:gd name="T10" fmla="*/ 375 w 403"/>
                <a:gd name="T11" fmla="*/ 441 h 522"/>
                <a:gd name="T12" fmla="*/ 361 w 403"/>
                <a:gd name="T13" fmla="*/ 461 h 522"/>
                <a:gd name="T14" fmla="*/ 344 w 403"/>
                <a:gd name="T15" fmla="*/ 478 h 522"/>
                <a:gd name="T16" fmla="*/ 322 w 403"/>
                <a:gd name="T17" fmla="*/ 494 h 522"/>
                <a:gd name="T18" fmla="*/ 311 w 403"/>
                <a:gd name="T19" fmla="*/ 500 h 522"/>
                <a:gd name="T20" fmla="*/ 284 w 403"/>
                <a:gd name="T21" fmla="*/ 510 h 522"/>
                <a:gd name="T22" fmla="*/ 254 w 403"/>
                <a:gd name="T23" fmla="*/ 518 h 522"/>
                <a:gd name="T24" fmla="*/ 221 w 403"/>
                <a:gd name="T25" fmla="*/ 522 h 522"/>
                <a:gd name="T26" fmla="*/ 203 w 403"/>
                <a:gd name="T27" fmla="*/ 522 h 522"/>
                <a:gd name="T28" fmla="*/ 169 w 403"/>
                <a:gd name="T29" fmla="*/ 521 h 522"/>
                <a:gd name="T30" fmla="*/ 137 w 403"/>
                <a:gd name="T31" fmla="*/ 516 h 522"/>
                <a:gd name="T32" fmla="*/ 110 w 403"/>
                <a:gd name="T33" fmla="*/ 508 h 522"/>
                <a:gd name="T34" fmla="*/ 84 w 403"/>
                <a:gd name="T35" fmla="*/ 496 h 522"/>
                <a:gd name="T36" fmla="*/ 74 w 403"/>
                <a:gd name="T37" fmla="*/ 490 h 522"/>
                <a:gd name="T38" fmla="*/ 54 w 403"/>
                <a:gd name="T39" fmla="*/ 475 h 522"/>
                <a:gd name="T40" fmla="*/ 38 w 403"/>
                <a:gd name="T41" fmla="*/ 457 h 522"/>
                <a:gd name="T42" fmla="*/ 24 w 403"/>
                <a:gd name="T43" fmla="*/ 436 h 522"/>
                <a:gd name="T44" fmla="*/ 19 w 403"/>
                <a:gd name="T45" fmla="*/ 425 h 522"/>
                <a:gd name="T46" fmla="*/ 11 w 403"/>
                <a:gd name="T47" fmla="*/ 399 h 522"/>
                <a:gd name="T48" fmla="*/ 5 w 403"/>
                <a:gd name="T49" fmla="*/ 370 h 522"/>
                <a:gd name="T50" fmla="*/ 0 w 403"/>
                <a:gd name="T51" fmla="*/ 297 h 522"/>
                <a:gd name="T52" fmla="*/ 68 w 403"/>
                <a:gd name="T53" fmla="*/ 0 h 522"/>
                <a:gd name="T54" fmla="*/ 68 w 403"/>
                <a:gd name="T55" fmla="*/ 295 h 522"/>
                <a:gd name="T56" fmla="*/ 70 w 403"/>
                <a:gd name="T57" fmla="*/ 354 h 522"/>
                <a:gd name="T58" fmla="*/ 80 w 403"/>
                <a:gd name="T59" fmla="*/ 394 h 522"/>
                <a:gd name="T60" fmla="*/ 87 w 403"/>
                <a:gd name="T61" fmla="*/ 409 h 522"/>
                <a:gd name="T62" fmla="*/ 109 w 403"/>
                <a:gd name="T63" fmla="*/ 434 h 522"/>
                <a:gd name="T64" fmla="*/ 123 w 403"/>
                <a:gd name="T65" fmla="*/ 444 h 522"/>
                <a:gd name="T66" fmla="*/ 156 w 403"/>
                <a:gd name="T67" fmla="*/ 457 h 522"/>
                <a:gd name="T68" fmla="*/ 197 w 403"/>
                <a:gd name="T69" fmla="*/ 461 h 522"/>
                <a:gd name="T70" fmla="*/ 215 w 403"/>
                <a:gd name="T71" fmla="*/ 461 h 522"/>
                <a:gd name="T72" fmla="*/ 247 w 403"/>
                <a:gd name="T73" fmla="*/ 455 h 522"/>
                <a:gd name="T74" fmla="*/ 274 w 403"/>
                <a:gd name="T75" fmla="*/ 448 h 522"/>
                <a:gd name="T76" fmla="*/ 295 w 403"/>
                <a:gd name="T77" fmla="*/ 435 h 522"/>
                <a:gd name="T78" fmla="*/ 303 w 403"/>
                <a:gd name="T79" fmla="*/ 426 h 522"/>
                <a:gd name="T80" fmla="*/ 317 w 403"/>
                <a:gd name="T81" fmla="*/ 405 h 522"/>
                <a:gd name="T82" fmla="*/ 327 w 403"/>
                <a:gd name="T83" fmla="*/ 377 h 522"/>
                <a:gd name="T84" fmla="*/ 334 w 403"/>
                <a:gd name="T85" fmla="*/ 340 h 522"/>
                <a:gd name="T86" fmla="*/ 335 w 403"/>
                <a:gd name="T87" fmla="*/ 29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3" h="522">
                  <a:moveTo>
                    <a:pt x="335" y="0"/>
                  </a:moveTo>
                  <a:lnTo>
                    <a:pt x="403" y="0"/>
                  </a:lnTo>
                  <a:lnTo>
                    <a:pt x="403" y="297"/>
                  </a:lnTo>
                  <a:lnTo>
                    <a:pt x="403" y="297"/>
                  </a:lnTo>
                  <a:lnTo>
                    <a:pt x="401" y="332"/>
                  </a:lnTo>
                  <a:lnTo>
                    <a:pt x="399" y="366"/>
                  </a:lnTo>
                  <a:lnTo>
                    <a:pt x="394" y="394"/>
                  </a:lnTo>
                  <a:lnTo>
                    <a:pt x="390" y="407"/>
                  </a:lnTo>
                  <a:lnTo>
                    <a:pt x="386" y="420"/>
                  </a:lnTo>
                  <a:lnTo>
                    <a:pt x="386" y="420"/>
                  </a:lnTo>
                  <a:lnTo>
                    <a:pt x="381" y="430"/>
                  </a:lnTo>
                  <a:lnTo>
                    <a:pt x="375" y="441"/>
                  </a:lnTo>
                  <a:lnTo>
                    <a:pt x="368" y="452"/>
                  </a:lnTo>
                  <a:lnTo>
                    <a:pt x="361" y="461"/>
                  </a:lnTo>
                  <a:lnTo>
                    <a:pt x="353" y="469"/>
                  </a:lnTo>
                  <a:lnTo>
                    <a:pt x="344" y="478"/>
                  </a:lnTo>
                  <a:lnTo>
                    <a:pt x="334" y="486"/>
                  </a:lnTo>
                  <a:lnTo>
                    <a:pt x="322" y="494"/>
                  </a:lnTo>
                  <a:lnTo>
                    <a:pt x="322" y="494"/>
                  </a:lnTo>
                  <a:lnTo>
                    <a:pt x="311" y="500"/>
                  </a:lnTo>
                  <a:lnTo>
                    <a:pt x="298" y="505"/>
                  </a:lnTo>
                  <a:lnTo>
                    <a:pt x="284" y="510"/>
                  </a:lnTo>
                  <a:lnTo>
                    <a:pt x="270" y="514"/>
                  </a:lnTo>
                  <a:lnTo>
                    <a:pt x="254" y="518"/>
                  </a:lnTo>
                  <a:lnTo>
                    <a:pt x="238" y="519"/>
                  </a:lnTo>
                  <a:lnTo>
                    <a:pt x="221" y="522"/>
                  </a:lnTo>
                  <a:lnTo>
                    <a:pt x="203" y="522"/>
                  </a:lnTo>
                  <a:lnTo>
                    <a:pt x="203" y="522"/>
                  </a:lnTo>
                  <a:lnTo>
                    <a:pt x="185" y="522"/>
                  </a:lnTo>
                  <a:lnTo>
                    <a:pt x="169" y="521"/>
                  </a:lnTo>
                  <a:lnTo>
                    <a:pt x="152" y="518"/>
                  </a:lnTo>
                  <a:lnTo>
                    <a:pt x="137" y="516"/>
                  </a:lnTo>
                  <a:lnTo>
                    <a:pt x="123" y="512"/>
                  </a:lnTo>
                  <a:lnTo>
                    <a:pt x="110" y="508"/>
                  </a:lnTo>
                  <a:lnTo>
                    <a:pt x="97" y="503"/>
                  </a:lnTo>
                  <a:lnTo>
                    <a:pt x="84" y="496"/>
                  </a:lnTo>
                  <a:lnTo>
                    <a:pt x="84" y="496"/>
                  </a:lnTo>
                  <a:lnTo>
                    <a:pt x="74" y="490"/>
                  </a:lnTo>
                  <a:lnTo>
                    <a:pt x="64" y="484"/>
                  </a:lnTo>
                  <a:lnTo>
                    <a:pt x="54" y="475"/>
                  </a:lnTo>
                  <a:lnTo>
                    <a:pt x="46" y="467"/>
                  </a:lnTo>
                  <a:lnTo>
                    <a:pt x="38" y="457"/>
                  </a:lnTo>
                  <a:lnTo>
                    <a:pt x="31" y="448"/>
                  </a:lnTo>
                  <a:lnTo>
                    <a:pt x="24" y="436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15" y="413"/>
                  </a:lnTo>
                  <a:lnTo>
                    <a:pt x="11" y="399"/>
                  </a:lnTo>
                  <a:lnTo>
                    <a:pt x="8" y="385"/>
                  </a:lnTo>
                  <a:lnTo>
                    <a:pt x="5" y="370"/>
                  </a:lnTo>
                  <a:lnTo>
                    <a:pt x="1" y="335"/>
                  </a:lnTo>
                  <a:lnTo>
                    <a:pt x="0" y="297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9" y="327"/>
                  </a:lnTo>
                  <a:lnTo>
                    <a:pt x="70" y="354"/>
                  </a:lnTo>
                  <a:lnTo>
                    <a:pt x="74" y="376"/>
                  </a:lnTo>
                  <a:lnTo>
                    <a:pt x="80" y="394"/>
                  </a:lnTo>
                  <a:lnTo>
                    <a:pt x="80" y="394"/>
                  </a:lnTo>
                  <a:lnTo>
                    <a:pt x="87" y="409"/>
                  </a:lnTo>
                  <a:lnTo>
                    <a:pt x="97" y="422"/>
                  </a:lnTo>
                  <a:lnTo>
                    <a:pt x="109" y="434"/>
                  </a:lnTo>
                  <a:lnTo>
                    <a:pt x="123" y="444"/>
                  </a:lnTo>
                  <a:lnTo>
                    <a:pt x="123" y="444"/>
                  </a:lnTo>
                  <a:lnTo>
                    <a:pt x="139" y="450"/>
                  </a:lnTo>
                  <a:lnTo>
                    <a:pt x="156" y="457"/>
                  </a:lnTo>
                  <a:lnTo>
                    <a:pt x="176" y="459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215" y="461"/>
                  </a:lnTo>
                  <a:lnTo>
                    <a:pt x="231" y="458"/>
                  </a:lnTo>
                  <a:lnTo>
                    <a:pt x="247" y="455"/>
                  </a:lnTo>
                  <a:lnTo>
                    <a:pt x="261" y="452"/>
                  </a:lnTo>
                  <a:lnTo>
                    <a:pt x="274" y="448"/>
                  </a:lnTo>
                  <a:lnTo>
                    <a:pt x="285" y="441"/>
                  </a:lnTo>
                  <a:lnTo>
                    <a:pt x="295" y="435"/>
                  </a:lnTo>
                  <a:lnTo>
                    <a:pt x="303" y="426"/>
                  </a:lnTo>
                  <a:lnTo>
                    <a:pt x="303" y="426"/>
                  </a:lnTo>
                  <a:lnTo>
                    <a:pt x="311" y="417"/>
                  </a:lnTo>
                  <a:lnTo>
                    <a:pt x="317" y="405"/>
                  </a:lnTo>
                  <a:lnTo>
                    <a:pt x="322" y="393"/>
                  </a:lnTo>
                  <a:lnTo>
                    <a:pt x="327" y="377"/>
                  </a:lnTo>
                  <a:lnTo>
                    <a:pt x="331" y="359"/>
                  </a:lnTo>
                  <a:lnTo>
                    <a:pt x="334" y="340"/>
                  </a:lnTo>
                  <a:lnTo>
                    <a:pt x="335" y="320"/>
                  </a:lnTo>
                  <a:lnTo>
                    <a:pt x="335" y="29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7" name="Freeform 617"/>
            <p:cNvSpPr>
              <a:spLocks/>
            </p:cNvSpPr>
            <p:nvPr/>
          </p:nvSpPr>
          <p:spPr bwMode="auto">
            <a:xfrm>
              <a:off x="8670925" y="2416176"/>
              <a:ext cx="254000" cy="407988"/>
            </a:xfrm>
            <a:custGeom>
              <a:avLst/>
              <a:gdLst>
                <a:gd name="T0" fmla="*/ 0 w 321"/>
                <a:gd name="T1" fmla="*/ 513 h 513"/>
                <a:gd name="T2" fmla="*/ 0 w 321"/>
                <a:gd name="T3" fmla="*/ 0 h 513"/>
                <a:gd name="T4" fmla="*/ 68 w 321"/>
                <a:gd name="T5" fmla="*/ 0 h 513"/>
                <a:gd name="T6" fmla="*/ 68 w 321"/>
                <a:gd name="T7" fmla="*/ 453 h 513"/>
                <a:gd name="T8" fmla="*/ 321 w 321"/>
                <a:gd name="T9" fmla="*/ 453 h 513"/>
                <a:gd name="T10" fmla="*/ 321 w 321"/>
                <a:gd name="T11" fmla="*/ 513 h 513"/>
                <a:gd name="T12" fmla="*/ 0 w 321"/>
                <a:gd name="T13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513">
                  <a:moveTo>
                    <a:pt x="0" y="513"/>
                  </a:moveTo>
                  <a:lnTo>
                    <a:pt x="0" y="0"/>
                  </a:lnTo>
                  <a:lnTo>
                    <a:pt x="68" y="0"/>
                  </a:lnTo>
                  <a:lnTo>
                    <a:pt x="68" y="453"/>
                  </a:lnTo>
                  <a:lnTo>
                    <a:pt x="321" y="453"/>
                  </a:lnTo>
                  <a:lnTo>
                    <a:pt x="321" y="513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98" name="Freeform 618"/>
            <p:cNvSpPr>
              <a:spLocks/>
            </p:cNvSpPr>
            <p:nvPr/>
          </p:nvSpPr>
          <p:spPr bwMode="auto">
            <a:xfrm>
              <a:off x="8885238" y="2416176"/>
              <a:ext cx="322263" cy="407988"/>
            </a:xfrm>
            <a:custGeom>
              <a:avLst/>
              <a:gdLst>
                <a:gd name="T0" fmla="*/ 169 w 407"/>
                <a:gd name="T1" fmla="*/ 513 h 513"/>
                <a:gd name="T2" fmla="*/ 169 w 407"/>
                <a:gd name="T3" fmla="*/ 60 h 513"/>
                <a:gd name="T4" fmla="*/ 0 w 407"/>
                <a:gd name="T5" fmla="*/ 60 h 513"/>
                <a:gd name="T6" fmla="*/ 0 w 407"/>
                <a:gd name="T7" fmla="*/ 0 h 513"/>
                <a:gd name="T8" fmla="*/ 407 w 407"/>
                <a:gd name="T9" fmla="*/ 0 h 513"/>
                <a:gd name="T10" fmla="*/ 407 w 407"/>
                <a:gd name="T11" fmla="*/ 60 h 513"/>
                <a:gd name="T12" fmla="*/ 237 w 407"/>
                <a:gd name="T13" fmla="*/ 60 h 513"/>
                <a:gd name="T14" fmla="*/ 237 w 407"/>
                <a:gd name="T15" fmla="*/ 513 h 513"/>
                <a:gd name="T16" fmla="*/ 169 w 407"/>
                <a:gd name="T17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513">
                  <a:moveTo>
                    <a:pt x="169" y="513"/>
                  </a:moveTo>
                  <a:lnTo>
                    <a:pt x="169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07" y="60"/>
                  </a:lnTo>
                  <a:lnTo>
                    <a:pt x="237" y="60"/>
                  </a:lnTo>
                  <a:lnTo>
                    <a:pt x="237" y="513"/>
                  </a:lnTo>
                  <a:lnTo>
                    <a:pt x="169" y="5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99" name="Text Box 74"/>
          <p:cNvSpPr txBox="1">
            <a:spLocks noChangeArrowheads="1"/>
          </p:cNvSpPr>
          <p:nvPr/>
        </p:nvSpPr>
        <p:spPr bwMode="auto">
          <a:xfrm>
            <a:off x="7359375" y="6266210"/>
            <a:ext cx="96416" cy="9640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fr-FR" sz="500" b="0" dirty="0">
              <a:cs typeface="+mn-cs"/>
            </a:endParaRPr>
          </a:p>
        </p:txBody>
      </p:sp>
      <p:sp>
        <p:nvSpPr>
          <p:cNvPr id="3" name="MSIPCMContentMarking" descr="{&quot;HashCode&quot;:-424964394,&quot;Placement&quot;:&quot;Footer&quot;}">
            <a:extLst>
              <a:ext uri="{FF2B5EF4-FFF2-40B4-BE49-F238E27FC236}">
                <a16:creationId xmlns:a16="http://schemas.microsoft.com/office/drawing/2014/main" id="{034E535E-F432-4CBF-B11C-A6844FB6D61C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 b="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  <a:endParaRPr lang="ru-RU" sz="1000" b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6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257175" indent="-257175" algn="l" rtl="0" eaLnBrk="1" fontAlgn="base" hangingPunct="1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5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35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8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424964394,&quot;Placement&quot;:&quot;Footer&quot;}">
            <a:extLst>
              <a:ext uri="{FF2B5EF4-FFF2-40B4-BE49-F238E27FC236}">
                <a16:creationId xmlns:a16="http://schemas.microsoft.com/office/drawing/2014/main" id="{A2275583-B39D-4E0C-9D91-4DBC6350FFBA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  <a:endParaRPr lang="ru-RU" sz="1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433675" y="6359438"/>
            <a:ext cx="355647" cy="1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210625-ECA7-4862-B00E-5DC0AA3A3D4E}" type="slidenum">
              <a:rPr sz="667" noProof="1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400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10511759" y="6342402"/>
            <a:ext cx="1440000" cy="150589"/>
            <a:chOff x="7712075" y="4803775"/>
            <a:chExt cx="1214438" cy="1270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6" name="Picture 18" descr="C:\Users\ARNAUD~1\AppData\Local\Temp\VMwareDnD\933dad87\3_brands_logotypes_bis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298223"/>
            <a:ext cx="792000" cy="1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38"/>
          <p:cNvCxnSpPr/>
          <p:nvPr userDrawn="1"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 userDrawn="1"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fld id="{72C6831B-CA4C-4110-951E-948E1D19B5F0}" type="datetime1">
              <a:rPr lang="ru-RU" sz="800" cap="al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Aft>
                  <a:spcPct val="0"/>
                </a:spcAft>
                <a:buClr>
                  <a:srgbClr val="F7B100"/>
                </a:buClr>
                <a:buFont typeface="Wingdings" pitchFamily="2" charset="2"/>
                <a:buNone/>
                <a:defRPr/>
              </a:pPr>
              <a:t>05.07.2019</a:t>
            </a:fld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 userDrawn="1"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 userDrawn="1"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>
            <a:off x="6449333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523568" y="6266209"/>
            <a:ext cx="2976033" cy="528291"/>
            <a:chOff x="4892675" y="4699657"/>
            <a:chExt cx="2232025" cy="396218"/>
          </a:xfrm>
        </p:grpSpPr>
        <p:sp>
          <p:nvSpPr>
            <p:cNvPr id="64" name="Text Box 48"/>
            <p:cNvSpPr txBox="1">
              <a:spLocks noChangeArrowheads="1"/>
            </p:cNvSpPr>
            <p:nvPr userDrawn="1"/>
          </p:nvSpPr>
          <p:spPr bwMode="auto">
            <a:xfrm>
              <a:off x="4892675" y="4911209"/>
              <a:ext cx="22320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104298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37931725" indent="-37474525" defTabSz="104298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defRPr/>
              </a:pPr>
              <a:r>
                <a:rPr lang="ru-RU" altLang="ru-RU" sz="800" dirty="0">
                  <a:solidFill>
                    <a:srgbClr val="000000"/>
                  </a:solidFill>
                  <a:cs typeface="Arial" charset="0"/>
                </a:rPr>
                <a:t>Коммерческая тайна ЗАО «РЕНО РОССИЯ»</a:t>
              </a:r>
            </a:p>
            <a:p>
              <a:pPr eaLnBrk="1" fontAlgn="base" hangingPunct="1">
                <a:spcAft>
                  <a:spcPct val="0"/>
                </a:spcAft>
                <a:defRPr/>
              </a:pPr>
              <a:r>
                <a:rPr lang="ru-RU" altLang="ru-RU" sz="800" dirty="0">
                  <a:solidFill>
                    <a:srgbClr val="000000"/>
                  </a:solidFill>
                  <a:cs typeface="Arial" charset="0"/>
                </a:rPr>
                <a:t>109316, Москва, Волгоградский пр., д.42/36.</a:t>
              </a:r>
              <a:endParaRPr lang="fr-FR" altLang="ru-RU" sz="8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6" name="Groupe 61"/>
            <p:cNvGrpSpPr/>
            <p:nvPr userDrawn="1"/>
          </p:nvGrpSpPr>
          <p:grpSpPr>
            <a:xfrm>
              <a:off x="4907335" y="4721953"/>
              <a:ext cx="532100" cy="56525"/>
              <a:chOff x="63500" y="1725613"/>
              <a:chExt cx="3975100" cy="422275"/>
            </a:xfrm>
          </p:grpSpPr>
          <p:sp>
            <p:nvSpPr>
              <p:cNvPr id="67" name="Freeform 584"/>
              <p:cNvSpPr>
                <a:spLocks/>
              </p:cNvSpPr>
              <p:nvPr/>
            </p:nvSpPr>
            <p:spPr bwMode="auto">
              <a:xfrm>
                <a:off x="63500" y="1725613"/>
                <a:ext cx="358775" cy="422275"/>
              </a:xfrm>
              <a:custGeom>
                <a:avLst/>
                <a:gdLst>
                  <a:gd name="T0" fmla="*/ 453 w 453"/>
                  <a:gd name="T1" fmla="*/ 360 h 531"/>
                  <a:gd name="T2" fmla="*/ 432 w 453"/>
                  <a:gd name="T3" fmla="*/ 417 h 531"/>
                  <a:gd name="T4" fmla="*/ 402 w 453"/>
                  <a:gd name="T5" fmla="*/ 462 h 531"/>
                  <a:gd name="T6" fmla="*/ 376 w 453"/>
                  <a:gd name="T7" fmla="*/ 488 h 531"/>
                  <a:gd name="T8" fmla="*/ 331 w 453"/>
                  <a:gd name="T9" fmla="*/ 514 h 531"/>
                  <a:gd name="T10" fmla="*/ 279 w 453"/>
                  <a:gd name="T11" fmla="*/ 529 h 531"/>
                  <a:gd name="T12" fmla="*/ 240 w 453"/>
                  <a:gd name="T13" fmla="*/ 531 h 531"/>
                  <a:gd name="T14" fmla="*/ 183 w 453"/>
                  <a:gd name="T15" fmla="*/ 526 h 531"/>
                  <a:gd name="T16" fmla="*/ 134 w 453"/>
                  <a:gd name="T17" fmla="*/ 512 h 531"/>
                  <a:gd name="T18" fmla="*/ 106 w 453"/>
                  <a:gd name="T19" fmla="*/ 497 h 531"/>
                  <a:gd name="T20" fmla="*/ 70 w 453"/>
                  <a:gd name="T21" fmla="*/ 467 h 531"/>
                  <a:gd name="T22" fmla="*/ 42 w 453"/>
                  <a:gd name="T23" fmla="*/ 430 h 531"/>
                  <a:gd name="T24" fmla="*/ 27 w 453"/>
                  <a:gd name="T25" fmla="*/ 400 h 531"/>
                  <a:gd name="T26" fmla="*/ 10 w 453"/>
                  <a:gd name="T27" fmla="*/ 350 h 531"/>
                  <a:gd name="T28" fmla="*/ 1 w 453"/>
                  <a:gd name="T29" fmla="*/ 298 h 531"/>
                  <a:gd name="T30" fmla="*/ 0 w 453"/>
                  <a:gd name="T31" fmla="*/ 263 h 531"/>
                  <a:gd name="T32" fmla="*/ 4 w 453"/>
                  <a:gd name="T33" fmla="*/ 205 h 531"/>
                  <a:gd name="T34" fmla="*/ 17 w 453"/>
                  <a:gd name="T35" fmla="*/ 154 h 531"/>
                  <a:gd name="T36" fmla="*/ 31 w 453"/>
                  <a:gd name="T37" fmla="*/ 122 h 531"/>
                  <a:gd name="T38" fmla="*/ 58 w 453"/>
                  <a:gd name="T39" fmla="*/ 82 h 531"/>
                  <a:gd name="T40" fmla="*/ 91 w 453"/>
                  <a:gd name="T41" fmla="*/ 49 h 531"/>
                  <a:gd name="T42" fmla="*/ 118 w 453"/>
                  <a:gd name="T43" fmla="*/ 32 h 531"/>
                  <a:gd name="T44" fmla="*/ 161 w 453"/>
                  <a:gd name="T45" fmla="*/ 13 h 531"/>
                  <a:gd name="T46" fmla="*/ 208 w 453"/>
                  <a:gd name="T47" fmla="*/ 3 h 531"/>
                  <a:gd name="T48" fmla="*/ 242 w 453"/>
                  <a:gd name="T49" fmla="*/ 0 h 531"/>
                  <a:gd name="T50" fmla="*/ 297 w 453"/>
                  <a:gd name="T51" fmla="*/ 6 h 531"/>
                  <a:gd name="T52" fmla="*/ 344 w 453"/>
                  <a:gd name="T53" fmla="*/ 23 h 531"/>
                  <a:gd name="T54" fmla="*/ 371 w 453"/>
                  <a:gd name="T55" fmla="*/ 40 h 531"/>
                  <a:gd name="T56" fmla="*/ 407 w 453"/>
                  <a:gd name="T57" fmla="*/ 73 h 531"/>
                  <a:gd name="T58" fmla="*/ 432 w 453"/>
                  <a:gd name="T59" fmla="*/ 117 h 531"/>
                  <a:gd name="T60" fmla="*/ 377 w 453"/>
                  <a:gd name="T61" fmla="*/ 165 h 531"/>
                  <a:gd name="T62" fmla="*/ 367 w 453"/>
                  <a:gd name="T63" fmla="*/ 140 h 531"/>
                  <a:gd name="T64" fmla="*/ 349 w 453"/>
                  <a:gd name="T65" fmla="*/ 108 h 531"/>
                  <a:gd name="T66" fmla="*/ 326 w 453"/>
                  <a:gd name="T67" fmla="*/ 85 h 531"/>
                  <a:gd name="T68" fmla="*/ 308 w 453"/>
                  <a:gd name="T69" fmla="*/ 73 h 531"/>
                  <a:gd name="T70" fmla="*/ 276 w 453"/>
                  <a:gd name="T71" fmla="*/ 63 h 531"/>
                  <a:gd name="T72" fmla="*/ 240 w 453"/>
                  <a:gd name="T73" fmla="*/ 59 h 531"/>
                  <a:gd name="T74" fmla="*/ 212 w 453"/>
                  <a:gd name="T75" fmla="*/ 60 h 531"/>
                  <a:gd name="T76" fmla="*/ 174 w 453"/>
                  <a:gd name="T77" fmla="*/ 69 h 531"/>
                  <a:gd name="T78" fmla="*/ 142 w 453"/>
                  <a:gd name="T79" fmla="*/ 87 h 531"/>
                  <a:gd name="T80" fmla="*/ 123 w 453"/>
                  <a:gd name="T81" fmla="*/ 102 h 531"/>
                  <a:gd name="T82" fmla="*/ 101 w 453"/>
                  <a:gd name="T83" fmla="*/ 129 h 531"/>
                  <a:gd name="T84" fmla="*/ 86 w 453"/>
                  <a:gd name="T85" fmla="*/ 163 h 531"/>
                  <a:gd name="T86" fmla="*/ 74 w 453"/>
                  <a:gd name="T87" fmla="*/ 211 h 531"/>
                  <a:gd name="T88" fmla="*/ 70 w 453"/>
                  <a:gd name="T89" fmla="*/ 261 h 531"/>
                  <a:gd name="T90" fmla="*/ 81 w 453"/>
                  <a:gd name="T91" fmla="*/ 351 h 531"/>
                  <a:gd name="T92" fmla="*/ 93 w 453"/>
                  <a:gd name="T93" fmla="*/ 388 h 531"/>
                  <a:gd name="T94" fmla="*/ 114 w 453"/>
                  <a:gd name="T95" fmla="*/ 419 h 531"/>
                  <a:gd name="T96" fmla="*/ 138 w 453"/>
                  <a:gd name="T97" fmla="*/ 443 h 531"/>
                  <a:gd name="T98" fmla="*/ 169 w 453"/>
                  <a:gd name="T99" fmla="*/ 460 h 531"/>
                  <a:gd name="T100" fmla="*/ 201 w 453"/>
                  <a:gd name="T101" fmla="*/ 470 h 531"/>
                  <a:gd name="T102" fmla="*/ 235 w 453"/>
                  <a:gd name="T103" fmla="*/ 473 h 531"/>
                  <a:gd name="T104" fmla="*/ 275 w 453"/>
                  <a:gd name="T105" fmla="*/ 469 h 531"/>
                  <a:gd name="T106" fmla="*/ 311 w 453"/>
                  <a:gd name="T107" fmla="*/ 455 h 531"/>
                  <a:gd name="T108" fmla="*/ 331 w 453"/>
                  <a:gd name="T109" fmla="*/ 441 h 531"/>
                  <a:gd name="T110" fmla="*/ 358 w 453"/>
                  <a:gd name="T111" fmla="*/ 411 h 531"/>
                  <a:gd name="T112" fmla="*/ 377 w 453"/>
                  <a:gd name="T113" fmla="*/ 373 h 531"/>
                  <a:gd name="T114" fmla="*/ 385 w 453"/>
                  <a:gd name="T115" fmla="*/ 342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531">
                    <a:moveTo>
                      <a:pt x="385" y="342"/>
                    </a:moveTo>
                    <a:lnTo>
                      <a:pt x="453" y="360"/>
                    </a:lnTo>
                    <a:lnTo>
                      <a:pt x="453" y="360"/>
                    </a:lnTo>
                    <a:lnTo>
                      <a:pt x="448" y="380"/>
                    </a:lnTo>
                    <a:lnTo>
                      <a:pt x="440" y="400"/>
                    </a:lnTo>
                    <a:lnTo>
                      <a:pt x="432" y="417"/>
                    </a:lnTo>
                    <a:lnTo>
                      <a:pt x="423" y="433"/>
                    </a:lnTo>
                    <a:lnTo>
                      <a:pt x="413" y="448"/>
                    </a:lnTo>
                    <a:lnTo>
                      <a:pt x="402" y="462"/>
                    </a:lnTo>
                    <a:lnTo>
                      <a:pt x="390" y="475"/>
                    </a:lnTo>
                    <a:lnTo>
                      <a:pt x="376" y="488"/>
                    </a:lnTo>
                    <a:lnTo>
                      <a:pt x="376" y="488"/>
                    </a:lnTo>
                    <a:lnTo>
                      <a:pt x="362" y="498"/>
                    </a:lnTo>
                    <a:lnTo>
                      <a:pt x="347" y="507"/>
                    </a:lnTo>
                    <a:lnTo>
                      <a:pt x="331" y="514"/>
                    </a:lnTo>
                    <a:lnTo>
                      <a:pt x="315" y="520"/>
                    </a:lnTo>
                    <a:lnTo>
                      <a:pt x="298" y="525"/>
                    </a:lnTo>
                    <a:lnTo>
                      <a:pt x="279" y="529"/>
                    </a:lnTo>
                    <a:lnTo>
                      <a:pt x="261" y="530"/>
                    </a:lnTo>
                    <a:lnTo>
                      <a:pt x="240" y="531"/>
                    </a:lnTo>
                    <a:lnTo>
                      <a:pt x="240" y="531"/>
                    </a:lnTo>
                    <a:lnTo>
                      <a:pt x="220" y="530"/>
                    </a:lnTo>
                    <a:lnTo>
                      <a:pt x="201" y="529"/>
                    </a:lnTo>
                    <a:lnTo>
                      <a:pt x="183" y="526"/>
                    </a:lnTo>
                    <a:lnTo>
                      <a:pt x="166" y="522"/>
                    </a:lnTo>
                    <a:lnTo>
                      <a:pt x="150" y="519"/>
                    </a:lnTo>
                    <a:lnTo>
                      <a:pt x="134" y="512"/>
                    </a:lnTo>
                    <a:lnTo>
                      <a:pt x="119" y="506"/>
                    </a:lnTo>
                    <a:lnTo>
                      <a:pt x="106" y="497"/>
                    </a:lnTo>
                    <a:lnTo>
                      <a:pt x="106" y="497"/>
                    </a:lnTo>
                    <a:lnTo>
                      <a:pt x="93" y="488"/>
                    </a:lnTo>
                    <a:lnTo>
                      <a:pt x="82" y="479"/>
                    </a:lnTo>
                    <a:lnTo>
                      <a:pt x="70" y="467"/>
                    </a:lnTo>
                    <a:lnTo>
                      <a:pt x="60" y="456"/>
                    </a:lnTo>
                    <a:lnTo>
                      <a:pt x="51" y="443"/>
                    </a:lnTo>
                    <a:lnTo>
                      <a:pt x="42" y="430"/>
                    </a:lnTo>
                    <a:lnTo>
                      <a:pt x="35" y="415"/>
                    </a:lnTo>
                    <a:lnTo>
                      <a:pt x="27" y="400"/>
                    </a:lnTo>
                    <a:lnTo>
                      <a:pt x="27" y="400"/>
                    </a:lnTo>
                    <a:lnTo>
                      <a:pt x="20" y="383"/>
                    </a:lnTo>
                    <a:lnTo>
                      <a:pt x="15" y="368"/>
                    </a:lnTo>
                    <a:lnTo>
                      <a:pt x="10" y="350"/>
                    </a:lnTo>
                    <a:lnTo>
                      <a:pt x="6" y="333"/>
                    </a:lnTo>
                    <a:lnTo>
                      <a:pt x="4" y="316"/>
                    </a:lnTo>
                    <a:lnTo>
                      <a:pt x="1" y="298"/>
                    </a:lnTo>
                    <a:lnTo>
                      <a:pt x="0" y="280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0" y="242"/>
                    </a:lnTo>
                    <a:lnTo>
                      <a:pt x="1" y="223"/>
                    </a:lnTo>
                    <a:lnTo>
                      <a:pt x="4" y="205"/>
                    </a:lnTo>
                    <a:lnTo>
                      <a:pt x="8" y="187"/>
                    </a:lnTo>
                    <a:lnTo>
                      <a:pt x="12" y="170"/>
                    </a:lnTo>
                    <a:lnTo>
                      <a:pt x="17" y="154"/>
                    </a:lnTo>
                    <a:lnTo>
                      <a:pt x="23" y="137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38" y="108"/>
                    </a:lnTo>
                    <a:lnTo>
                      <a:pt x="47" y="93"/>
                    </a:lnTo>
                    <a:lnTo>
                      <a:pt x="58" y="82"/>
                    </a:lnTo>
                    <a:lnTo>
                      <a:pt x="68" y="69"/>
                    </a:lnTo>
                    <a:lnTo>
                      <a:pt x="79" y="59"/>
                    </a:lnTo>
                    <a:lnTo>
                      <a:pt x="91" y="49"/>
                    </a:lnTo>
                    <a:lnTo>
                      <a:pt x="104" y="40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32" y="24"/>
                    </a:lnTo>
                    <a:lnTo>
                      <a:pt x="147" y="18"/>
                    </a:lnTo>
                    <a:lnTo>
                      <a:pt x="161" y="13"/>
                    </a:lnTo>
                    <a:lnTo>
                      <a:pt x="176" y="8"/>
                    </a:lnTo>
                    <a:lnTo>
                      <a:pt x="193" y="5"/>
                    </a:lnTo>
                    <a:lnTo>
                      <a:pt x="208" y="3"/>
                    </a:lnTo>
                    <a:lnTo>
                      <a:pt x="225" y="1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61" y="1"/>
                    </a:lnTo>
                    <a:lnTo>
                      <a:pt x="279" y="3"/>
                    </a:lnTo>
                    <a:lnTo>
                      <a:pt x="297" y="6"/>
                    </a:lnTo>
                    <a:lnTo>
                      <a:pt x="312" y="10"/>
                    </a:lnTo>
                    <a:lnTo>
                      <a:pt x="329" y="15"/>
                    </a:lnTo>
                    <a:lnTo>
                      <a:pt x="344" y="23"/>
                    </a:lnTo>
                    <a:lnTo>
                      <a:pt x="358" y="31"/>
                    </a:lnTo>
                    <a:lnTo>
                      <a:pt x="371" y="40"/>
                    </a:lnTo>
                    <a:lnTo>
                      <a:pt x="371" y="40"/>
                    </a:lnTo>
                    <a:lnTo>
                      <a:pt x="384" y="50"/>
                    </a:lnTo>
                    <a:lnTo>
                      <a:pt x="395" y="61"/>
                    </a:lnTo>
                    <a:lnTo>
                      <a:pt x="407" y="73"/>
                    </a:lnTo>
                    <a:lnTo>
                      <a:pt x="416" y="87"/>
                    </a:lnTo>
                    <a:lnTo>
                      <a:pt x="425" y="101"/>
                    </a:lnTo>
                    <a:lnTo>
                      <a:pt x="432" y="117"/>
                    </a:lnTo>
                    <a:lnTo>
                      <a:pt x="439" y="133"/>
                    </a:lnTo>
                    <a:lnTo>
                      <a:pt x="444" y="150"/>
                    </a:lnTo>
                    <a:lnTo>
                      <a:pt x="377" y="165"/>
                    </a:lnTo>
                    <a:lnTo>
                      <a:pt x="377" y="165"/>
                    </a:lnTo>
                    <a:lnTo>
                      <a:pt x="373" y="152"/>
                    </a:lnTo>
                    <a:lnTo>
                      <a:pt x="367" y="140"/>
                    </a:lnTo>
                    <a:lnTo>
                      <a:pt x="362" y="128"/>
                    </a:lnTo>
                    <a:lnTo>
                      <a:pt x="356" y="118"/>
                    </a:lnTo>
                    <a:lnTo>
                      <a:pt x="349" y="108"/>
                    </a:lnTo>
                    <a:lnTo>
                      <a:pt x="341" y="99"/>
                    </a:lnTo>
                    <a:lnTo>
                      <a:pt x="334" y="91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17" y="78"/>
                    </a:lnTo>
                    <a:lnTo>
                      <a:pt x="308" y="73"/>
                    </a:lnTo>
                    <a:lnTo>
                      <a:pt x="298" y="69"/>
                    </a:lnTo>
                    <a:lnTo>
                      <a:pt x="288" y="65"/>
                    </a:lnTo>
                    <a:lnTo>
                      <a:pt x="276" y="63"/>
                    </a:lnTo>
                    <a:lnTo>
                      <a:pt x="265" y="60"/>
                    </a:lnTo>
                    <a:lnTo>
                      <a:pt x="253" y="59"/>
                    </a:lnTo>
                    <a:lnTo>
                      <a:pt x="240" y="59"/>
                    </a:lnTo>
                    <a:lnTo>
                      <a:pt x="240" y="59"/>
                    </a:lnTo>
                    <a:lnTo>
                      <a:pt x="226" y="59"/>
                    </a:lnTo>
                    <a:lnTo>
                      <a:pt x="212" y="60"/>
                    </a:lnTo>
                    <a:lnTo>
                      <a:pt x="198" y="63"/>
                    </a:lnTo>
                    <a:lnTo>
                      <a:pt x="187" y="65"/>
                    </a:lnTo>
                    <a:lnTo>
                      <a:pt x="174" y="69"/>
                    </a:lnTo>
                    <a:lnTo>
                      <a:pt x="162" y="74"/>
                    </a:lnTo>
                    <a:lnTo>
                      <a:pt x="152" y="81"/>
                    </a:lnTo>
                    <a:lnTo>
                      <a:pt x="142" y="87"/>
                    </a:lnTo>
                    <a:lnTo>
                      <a:pt x="142" y="87"/>
                    </a:lnTo>
                    <a:lnTo>
                      <a:pt x="132" y="95"/>
                    </a:lnTo>
                    <a:lnTo>
                      <a:pt x="123" y="102"/>
                    </a:lnTo>
                    <a:lnTo>
                      <a:pt x="115" y="111"/>
                    </a:lnTo>
                    <a:lnTo>
                      <a:pt x="107" y="120"/>
                    </a:lnTo>
                    <a:lnTo>
                      <a:pt x="101" y="129"/>
                    </a:lnTo>
                    <a:lnTo>
                      <a:pt x="96" y="141"/>
                    </a:lnTo>
                    <a:lnTo>
                      <a:pt x="91" y="151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79" y="187"/>
                    </a:lnTo>
                    <a:lnTo>
                      <a:pt x="74" y="211"/>
                    </a:lnTo>
                    <a:lnTo>
                      <a:pt x="70" y="237"/>
                    </a:lnTo>
                    <a:lnTo>
                      <a:pt x="70" y="261"/>
                    </a:lnTo>
                    <a:lnTo>
                      <a:pt x="70" y="261"/>
                    </a:lnTo>
                    <a:lnTo>
                      <a:pt x="72" y="293"/>
                    </a:lnTo>
                    <a:lnTo>
                      <a:pt x="74" y="323"/>
                    </a:lnTo>
                    <a:lnTo>
                      <a:pt x="81" y="351"/>
                    </a:lnTo>
                    <a:lnTo>
                      <a:pt x="88" y="376"/>
                    </a:lnTo>
                    <a:lnTo>
                      <a:pt x="88" y="376"/>
                    </a:lnTo>
                    <a:lnTo>
                      <a:pt x="93" y="388"/>
                    </a:lnTo>
                    <a:lnTo>
                      <a:pt x="100" y="398"/>
                    </a:lnTo>
                    <a:lnTo>
                      <a:pt x="106" y="409"/>
                    </a:lnTo>
                    <a:lnTo>
                      <a:pt x="114" y="419"/>
                    </a:lnTo>
                    <a:lnTo>
                      <a:pt x="121" y="428"/>
                    </a:lnTo>
                    <a:lnTo>
                      <a:pt x="129" y="435"/>
                    </a:lnTo>
                    <a:lnTo>
                      <a:pt x="138" y="443"/>
                    </a:lnTo>
                    <a:lnTo>
                      <a:pt x="148" y="449"/>
                    </a:lnTo>
                    <a:lnTo>
                      <a:pt x="148" y="449"/>
                    </a:lnTo>
                    <a:lnTo>
                      <a:pt x="169" y="460"/>
                    </a:lnTo>
                    <a:lnTo>
                      <a:pt x="179" y="464"/>
                    </a:lnTo>
                    <a:lnTo>
                      <a:pt x="191" y="467"/>
                    </a:lnTo>
                    <a:lnTo>
                      <a:pt x="201" y="470"/>
                    </a:lnTo>
                    <a:lnTo>
                      <a:pt x="212" y="471"/>
                    </a:lnTo>
                    <a:lnTo>
                      <a:pt x="235" y="473"/>
                    </a:lnTo>
                    <a:lnTo>
                      <a:pt x="235" y="473"/>
                    </a:lnTo>
                    <a:lnTo>
                      <a:pt x="249" y="473"/>
                    </a:lnTo>
                    <a:lnTo>
                      <a:pt x="262" y="471"/>
                    </a:lnTo>
                    <a:lnTo>
                      <a:pt x="275" y="469"/>
                    </a:lnTo>
                    <a:lnTo>
                      <a:pt x="288" y="465"/>
                    </a:lnTo>
                    <a:lnTo>
                      <a:pt x="299" y="460"/>
                    </a:lnTo>
                    <a:lnTo>
                      <a:pt x="311" y="455"/>
                    </a:lnTo>
                    <a:lnTo>
                      <a:pt x="321" y="448"/>
                    </a:lnTo>
                    <a:lnTo>
                      <a:pt x="331" y="441"/>
                    </a:lnTo>
                    <a:lnTo>
                      <a:pt x="331" y="441"/>
                    </a:lnTo>
                    <a:lnTo>
                      <a:pt x="341" y="432"/>
                    </a:lnTo>
                    <a:lnTo>
                      <a:pt x="350" y="421"/>
                    </a:lnTo>
                    <a:lnTo>
                      <a:pt x="358" y="411"/>
                    </a:lnTo>
                    <a:lnTo>
                      <a:pt x="364" y="400"/>
                    </a:lnTo>
                    <a:lnTo>
                      <a:pt x="371" y="387"/>
                    </a:lnTo>
                    <a:lnTo>
                      <a:pt x="377" y="373"/>
                    </a:lnTo>
                    <a:lnTo>
                      <a:pt x="381" y="359"/>
                    </a:lnTo>
                    <a:lnTo>
                      <a:pt x="385" y="342"/>
                    </a:lnTo>
                    <a:lnTo>
                      <a:pt x="38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68" name="Freeform 585"/>
              <p:cNvSpPr>
                <a:spLocks noEditPoints="1"/>
              </p:cNvSpPr>
              <p:nvPr/>
            </p:nvSpPr>
            <p:spPr bwMode="auto">
              <a:xfrm>
                <a:off x="458788" y="1725613"/>
                <a:ext cx="388938" cy="422275"/>
              </a:xfrm>
              <a:custGeom>
                <a:avLst/>
                <a:gdLst>
                  <a:gd name="T0" fmla="*/ 1 w 490"/>
                  <a:gd name="T1" fmla="*/ 242 h 531"/>
                  <a:gd name="T2" fmla="*/ 16 w 490"/>
                  <a:gd name="T3" fmla="*/ 159 h 531"/>
                  <a:gd name="T4" fmla="*/ 52 w 490"/>
                  <a:gd name="T5" fmla="*/ 91 h 531"/>
                  <a:gd name="T6" fmla="*/ 85 w 490"/>
                  <a:gd name="T7" fmla="*/ 55 h 531"/>
                  <a:gd name="T8" fmla="*/ 147 w 490"/>
                  <a:gd name="T9" fmla="*/ 18 h 531"/>
                  <a:gd name="T10" fmla="*/ 218 w 490"/>
                  <a:gd name="T11" fmla="*/ 1 h 531"/>
                  <a:gd name="T12" fmla="*/ 263 w 490"/>
                  <a:gd name="T13" fmla="*/ 0 h 531"/>
                  <a:gd name="T14" fmla="*/ 313 w 490"/>
                  <a:gd name="T15" fmla="*/ 9 h 531"/>
                  <a:gd name="T16" fmla="*/ 359 w 490"/>
                  <a:gd name="T17" fmla="*/ 26 h 531"/>
                  <a:gd name="T18" fmla="*/ 387 w 490"/>
                  <a:gd name="T19" fmla="*/ 44 h 531"/>
                  <a:gd name="T20" fmla="*/ 423 w 490"/>
                  <a:gd name="T21" fmla="*/ 74 h 531"/>
                  <a:gd name="T22" fmla="*/ 452 w 490"/>
                  <a:gd name="T23" fmla="*/ 114 h 531"/>
                  <a:gd name="T24" fmla="*/ 467 w 490"/>
                  <a:gd name="T25" fmla="*/ 145 h 531"/>
                  <a:gd name="T26" fmla="*/ 483 w 490"/>
                  <a:gd name="T27" fmla="*/ 193 h 531"/>
                  <a:gd name="T28" fmla="*/ 490 w 490"/>
                  <a:gd name="T29" fmla="*/ 247 h 531"/>
                  <a:gd name="T30" fmla="*/ 490 w 490"/>
                  <a:gd name="T31" fmla="*/ 286 h 531"/>
                  <a:gd name="T32" fmla="*/ 482 w 490"/>
                  <a:gd name="T33" fmla="*/ 341 h 531"/>
                  <a:gd name="T34" fmla="*/ 467 w 490"/>
                  <a:gd name="T35" fmla="*/ 391 h 531"/>
                  <a:gd name="T36" fmla="*/ 450 w 490"/>
                  <a:gd name="T37" fmla="*/ 421 h 531"/>
                  <a:gd name="T38" fmla="*/ 421 w 490"/>
                  <a:gd name="T39" fmla="*/ 461 h 531"/>
                  <a:gd name="T40" fmla="*/ 383 w 490"/>
                  <a:gd name="T41" fmla="*/ 492 h 531"/>
                  <a:gd name="T42" fmla="*/ 355 w 490"/>
                  <a:gd name="T43" fmla="*/ 507 h 531"/>
                  <a:gd name="T44" fmla="*/ 309 w 490"/>
                  <a:gd name="T45" fmla="*/ 524 h 531"/>
                  <a:gd name="T46" fmla="*/ 262 w 490"/>
                  <a:gd name="T47" fmla="*/ 530 h 531"/>
                  <a:gd name="T48" fmla="*/ 227 w 490"/>
                  <a:gd name="T49" fmla="*/ 530 h 531"/>
                  <a:gd name="T50" fmla="*/ 176 w 490"/>
                  <a:gd name="T51" fmla="*/ 522 h 531"/>
                  <a:gd name="T52" fmla="*/ 130 w 490"/>
                  <a:gd name="T53" fmla="*/ 505 h 531"/>
                  <a:gd name="T54" fmla="*/ 102 w 490"/>
                  <a:gd name="T55" fmla="*/ 487 h 531"/>
                  <a:gd name="T56" fmla="*/ 65 w 490"/>
                  <a:gd name="T57" fmla="*/ 455 h 531"/>
                  <a:gd name="T58" fmla="*/ 37 w 490"/>
                  <a:gd name="T59" fmla="*/ 415 h 531"/>
                  <a:gd name="T60" fmla="*/ 23 w 490"/>
                  <a:gd name="T61" fmla="*/ 385 h 531"/>
                  <a:gd name="T62" fmla="*/ 7 w 490"/>
                  <a:gd name="T63" fmla="*/ 338 h 531"/>
                  <a:gd name="T64" fmla="*/ 0 w 490"/>
                  <a:gd name="T65" fmla="*/ 289 h 531"/>
                  <a:gd name="T66" fmla="*/ 70 w 490"/>
                  <a:gd name="T67" fmla="*/ 274 h 531"/>
                  <a:gd name="T68" fmla="*/ 73 w 490"/>
                  <a:gd name="T69" fmla="*/ 318 h 531"/>
                  <a:gd name="T70" fmla="*/ 89 w 490"/>
                  <a:gd name="T71" fmla="*/ 374 h 531"/>
                  <a:gd name="T72" fmla="*/ 120 w 490"/>
                  <a:gd name="T73" fmla="*/ 420 h 531"/>
                  <a:gd name="T74" fmla="*/ 146 w 490"/>
                  <a:gd name="T75" fmla="*/ 443 h 531"/>
                  <a:gd name="T76" fmla="*/ 192 w 490"/>
                  <a:gd name="T77" fmla="*/ 466 h 531"/>
                  <a:gd name="T78" fmla="*/ 244 w 490"/>
                  <a:gd name="T79" fmla="*/ 473 h 531"/>
                  <a:gd name="T80" fmla="*/ 281 w 490"/>
                  <a:gd name="T81" fmla="*/ 470 h 531"/>
                  <a:gd name="T82" fmla="*/ 330 w 490"/>
                  <a:gd name="T83" fmla="*/ 452 h 531"/>
                  <a:gd name="T84" fmla="*/ 371 w 490"/>
                  <a:gd name="T85" fmla="*/ 419 h 531"/>
                  <a:gd name="T86" fmla="*/ 392 w 490"/>
                  <a:gd name="T87" fmla="*/ 389 h 531"/>
                  <a:gd name="T88" fmla="*/ 413 w 490"/>
                  <a:gd name="T89" fmla="*/ 334 h 531"/>
                  <a:gd name="T90" fmla="*/ 421 w 490"/>
                  <a:gd name="T91" fmla="*/ 266 h 531"/>
                  <a:gd name="T92" fmla="*/ 415 w 490"/>
                  <a:gd name="T93" fmla="*/ 207 h 531"/>
                  <a:gd name="T94" fmla="*/ 399 w 490"/>
                  <a:gd name="T95" fmla="*/ 156 h 531"/>
                  <a:gd name="T96" fmla="*/ 387 w 490"/>
                  <a:gd name="T97" fmla="*/ 134 h 531"/>
                  <a:gd name="T98" fmla="*/ 364 w 490"/>
                  <a:gd name="T99" fmla="*/ 106 h 531"/>
                  <a:gd name="T100" fmla="*/ 337 w 490"/>
                  <a:gd name="T101" fmla="*/ 85 h 531"/>
                  <a:gd name="T102" fmla="*/ 316 w 490"/>
                  <a:gd name="T103" fmla="*/ 73 h 531"/>
                  <a:gd name="T104" fmla="*/ 282 w 490"/>
                  <a:gd name="T105" fmla="*/ 63 h 531"/>
                  <a:gd name="T106" fmla="*/ 245 w 490"/>
                  <a:gd name="T107" fmla="*/ 59 h 531"/>
                  <a:gd name="T108" fmla="*/ 211 w 490"/>
                  <a:gd name="T109" fmla="*/ 61 h 531"/>
                  <a:gd name="T110" fmla="*/ 163 w 490"/>
                  <a:gd name="T111" fmla="*/ 78 h 531"/>
                  <a:gd name="T112" fmla="*/ 121 w 490"/>
                  <a:gd name="T113" fmla="*/ 108 h 531"/>
                  <a:gd name="T114" fmla="*/ 100 w 490"/>
                  <a:gd name="T115" fmla="*/ 137 h 531"/>
                  <a:gd name="T116" fmla="*/ 76 w 490"/>
                  <a:gd name="T117" fmla="*/ 196 h 531"/>
                  <a:gd name="T118" fmla="*/ 70 w 490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0" h="531">
                    <a:moveTo>
                      <a:pt x="0" y="273"/>
                    </a:moveTo>
                    <a:lnTo>
                      <a:pt x="0" y="273"/>
                    </a:lnTo>
                    <a:lnTo>
                      <a:pt x="1" y="242"/>
                    </a:lnTo>
                    <a:lnTo>
                      <a:pt x="4" y="213"/>
                    </a:lnTo>
                    <a:lnTo>
                      <a:pt x="10" y="184"/>
                    </a:lnTo>
                    <a:lnTo>
                      <a:pt x="16" y="159"/>
                    </a:lnTo>
                    <a:lnTo>
                      <a:pt x="27" y="134"/>
                    </a:lnTo>
                    <a:lnTo>
                      <a:pt x="38" y="111"/>
                    </a:lnTo>
                    <a:lnTo>
                      <a:pt x="52" y="91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5" y="55"/>
                    </a:lnTo>
                    <a:lnTo>
                      <a:pt x="105" y="41"/>
                    </a:lnTo>
                    <a:lnTo>
                      <a:pt x="125" y="28"/>
                    </a:lnTo>
                    <a:lnTo>
                      <a:pt x="147" y="18"/>
                    </a:lnTo>
                    <a:lnTo>
                      <a:pt x="170" y="10"/>
                    </a:lnTo>
                    <a:lnTo>
                      <a:pt x="194" y="5"/>
                    </a:lnTo>
                    <a:lnTo>
                      <a:pt x="218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63" y="0"/>
                    </a:lnTo>
                    <a:lnTo>
                      <a:pt x="280" y="3"/>
                    </a:lnTo>
                    <a:lnTo>
                      <a:pt x="296" y="5"/>
                    </a:lnTo>
                    <a:lnTo>
                      <a:pt x="313" y="9"/>
                    </a:lnTo>
                    <a:lnTo>
                      <a:pt x="328" y="13"/>
                    </a:lnTo>
                    <a:lnTo>
                      <a:pt x="344" y="19"/>
                    </a:lnTo>
                    <a:lnTo>
                      <a:pt x="359" y="26"/>
                    </a:lnTo>
                    <a:lnTo>
                      <a:pt x="373" y="35"/>
                    </a:lnTo>
                    <a:lnTo>
                      <a:pt x="373" y="35"/>
                    </a:lnTo>
                    <a:lnTo>
                      <a:pt x="387" y="44"/>
                    </a:lnTo>
                    <a:lnTo>
                      <a:pt x="400" y="53"/>
                    </a:lnTo>
                    <a:lnTo>
                      <a:pt x="412" y="63"/>
                    </a:lnTo>
                    <a:lnTo>
                      <a:pt x="423" y="74"/>
                    </a:lnTo>
                    <a:lnTo>
                      <a:pt x="433" y="87"/>
                    </a:lnTo>
                    <a:lnTo>
                      <a:pt x="444" y="100"/>
                    </a:lnTo>
                    <a:lnTo>
                      <a:pt x="452" y="114"/>
                    </a:lnTo>
                    <a:lnTo>
                      <a:pt x="460" y="129"/>
                    </a:lnTo>
                    <a:lnTo>
                      <a:pt x="460" y="129"/>
                    </a:lnTo>
                    <a:lnTo>
                      <a:pt x="467" y="145"/>
                    </a:lnTo>
                    <a:lnTo>
                      <a:pt x="473" y="160"/>
                    </a:lnTo>
                    <a:lnTo>
                      <a:pt x="478" y="177"/>
                    </a:lnTo>
                    <a:lnTo>
                      <a:pt x="483" y="193"/>
                    </a:lnTo>
                    <a:lnTo>
                      <a:pt x="486" y="211"/>
                    </a:lnTo>
                    <a:lnTo>
                      <a:pt x="488" y="229"/>
                    </a:lnTo>
                    <a:lnTo>
                      <a:pt x="490" y="247"/>
                    </a:lnTo>
                    <a:lnTo>
                      <a:pt x="490" y="266"/>
                    </a:lnTo>
                    <a:lnTo>
                      <a:pt x="490" y="266"/>
                    </a:lnTo>
                    <a:lnTo>
                      <a:pt x="490" y="286"/>
                    </a:lnTo>
                    <a:lnTo>
                      <a:pt x="488" y="305"/>
                    </a:lnTo>
                    <a:lnTo>
                      <a:pt x="486" y="323"/>
                    </a:lnTo>
                    <a:lnTo>
                      <a:pt x="482" y="341"/>
                    </a:lnTo>
                    <a:lnTo>
                      <a:pt x="478" y="357"/>
                    </a:lnTo>
                    <a:lnTo>
                      <a:pt x="473" y="374"/>
                    </a:lnTo>
                    <a:lnTo>
                      <a:pt x="467" y="391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0" y="421"/>
                    </a:lnTo>
                    <a:lnTo>
                      <a:pt x="441" y="435"/>
                    </a:lnTo>
                    <a:lnTo>
                      <a:pt x="431" y="448"/>
                    </a:lnTo>
                    <a:lnTo>
                      <a:pt x="421" y="461"/>
                    </a:lnTo>
                    <a:lnTo>
                      <a:pt x="409" y="471"/>
                    </a:lnTo>
                    <a:lnTo>
                      <a:pt x="396" y="482"/>
                    </a:lnTo>
                    <a:lnTo>
                      <a:pt x="383" y="492"/>
                    </a:lnTo>
                    <a:lnTo>
                      <a:pt x="369" y="499"/>
                    </a:lnTo>
                    <a:lnTo>
                      <a:pt x="369" y="499"/>
                    </a:lnTo>
                    <a:lnTo>
                      <a:pt x="355" y="507"/>
                    </a:lnTo>
                    <a:lnTo>
                      <a:pt x="340" y="514"/>
                    </a:lnTo>
                    <a:lnTo>
                      <a:pt x="325" y="519"/>
                    </a:lnTo>
                    <a:lnTo>
                      <a:pt x="309" y="524"/>
                    </a:lnTo>
                    <a:lnTo>
                      <a:pt x="294" y="526"/>
                    </a:lnTo>
                    <a:lnTo>
                      <a:pt x="277" y="529"/>
                    </a:lnTo>
                    <a:lnTo>
                      <a:pt x="262" y="530"/>
                    </a:lnTo>
                    <a:lnTo>
                      <a:pt x="245" y="531"/>
                    </a:lnTo>
                    <a:lnTo>
                      <a:pt x="245" y="531"/>
                    </a:lnTo>
                    <a:lnTo>
                      <a:pt x="227" y="530"/>
                    </a:lnTo>
                    <a:lnTo>
                      <a:pt x="209" y="529"/>
                    </a:lnTo>
                    <a:lnTo>
                      <a:pt x="193" y="526"/>
                    </a:lnTo>
                    <a:lnTo>
                      <a:pt x="176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0" y="505"/>
                    </a:lnTo>
                    <a:lnTo>
                      <a:pt x="115" y="497"/>
                    </a:lnTo>
                    <a:lnTo>
                      <a:pt x="115" y="497"/>
                    </a:lnTo>
                    <a:lnTo>
                      <a:pt x="102" y="487"/>
                    </a:lnTo>
                    <a:lnTo>
                      <a:pt x="89" y="478"/>
                    </a:lnTo>
                    <a:lnTo>
                      <a:pt x="76" y="466"/>
                    </a:lnTo>
                    <a:lnTo>
                      <a:pt x="65" y="455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5"/>
                    </a:lnTo>
                    <a:lnTo>
                      <a:pt x="29" y="401"/>
                    </a:lnTo>
                    <a:lnTo>
                      <a:pt x="29" y="401"/>
                    </a:lnTo>
                    <a:lnTo>
                      <a:pt x="23" y="385"/>
                    </a:lnTo>
                    <a:lnTo>
                      <a:pt x="16" y="370"/>
                    </a:lnTo>
                    <a:lnTo>
                      <a:pt x="11" y="355"/>
                    </a:lnTo>
                    <a:lnTo>
                      <a:pt x="7" y="338"/>
                    </a:lnTo>
                    <a:lnTo>
                      <a:pt x="4" y="323"/>
                    </a:lnTo>
                    <a:lnTo>
                      <a:pt x="1" y="306"/>
                    </a:lnTo>
                    <a:lnTo>
                      <a:pt x="0" y="289"/>
                    </a:lnTo>
                    <a:lnTo>
                      <a:pt x="0" y="273"/>
                    </a:lnTo>
                    <a:lnTo>
                      <a:pt x="0" y="273"/>
                    </a:lnTo>
                    <a:close/>
                    <a:moveTo>
                      <a:pt x="70" y="274"/>
                    </a:moveTo>
                    <a:lnTo>
                      <a:pt x="70" y="274"/>
                    </a:lnTo>
                    <a:lnTo>
                      <a:pt x="70" y="296"/>
                    </a:lnTo>
                    <a:lnTo>
                      <a:pt x="73" y="318"/>
                    </a:lnTo>
                    <a:lnTo>
                      <a:pt x="76" y="338"/>
                    </a:lnTo>
                    <a:lnTo>
                      <a:pt x="82" y="356"/>
                    </a:lnTo>
                    <a:lnTo>
                      <a:pt x="89" y="374"/>
                    </a:lnTo>
                    <a:lnTo>
                      <a:pt x="98" y="391"/>
                    </a:lnTo>
                    <a:lnTo>
                      <a:pt x="108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3"/>
                    </a:lnTo>
                    <a:lnTo>
                      <a:pt x="146" y="443"/>
                    </a:lnTo>
                    <a:lnTo>
                      <a:pt x="161" y="452"/>
                    </a:lnTo>
                    <a:lnTo>
                      <a:pt x="176" y="460"/>
                    </a:lnTo>
                    <a:lnTo>
                      <a:pt x="192" y="466"/>
                    </a:lnTo>
                    <a:lnTo>
                      <a:pt x="208" y="470"/>
                    </a:lnTo>
                    <a:lnTo>
                      <a:pt x="226" y="473"/>
                    </a:lnTo>
                    <a:lnTo>
                      <a:pt x="244" y="473"/>
                    </a:lnTo>
                    <a:lnTo>
                      <a:pt x="244" y="473"/>
                    </a:lnTo>
                    <a:lnTo>
                      <a:pt x="263" y="473"/>
                    </a:lnTo>
                    <a:lnTo>
                      <a:pt x="281" y="470"/>
                    </a:lnTo>
                    <a:lnTo>
                      <a:pt x="298" y="466"/>
                    </a:lnTo>
                    <a:lnTo>
                      <a:pt x="314" y="460"/>
                    </a:lnTo>
                    <a:lnTo>
                      <a:pt x="330" y="452"/>
                    </a:lnTo>
                    <a:lnTo>
                      <a:pt x="344" y="443"/>
                    </a:lnTo>
                    <a:lnTo>
                      <a:pt x="358" y="432"/>
                    </a:lnTo>
                    <a:lnTo>
                      <a:pt x="371" y="419"/>
                    </a:lnTo>
                    <a:lnTo>
                      <a:pt x="371" y="419"/>
                    </a:lnTo>
                    <a:lnTo>
                      <a:pt x="382" y="405"/>
                    </a:lnTo>
                    <a:lnTo>
                      <a:pt x="392" y="389"/>
                    </a:lnTo>
                    <a:lnTo>
                      <a:pt x="401" y="373"/>
                    </a:lnTo>
                    <a:lnTo>
                      <a:pt x="408" y="353"/>
                    </a:lnTo>
                    <a:lnTo>
                      <a:pt x="413" y="334"/>
                    </a:lnTo>
                    <a:lnTo>
                      <a:pt x="417" y="312"/>
                    </a:lnTo>
                    <a:lnTo>
                      <a:pt x="419" y="291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19" y="236"/>
                    </a:lnTo>
                    <a:lnTo>
                      <a:pt x="415" y="207"/>
                    </a:lnTo>
                    <a:lnTo>
                      <a:pt x="408" y="181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4" y="146"/>
                    </a:lnTo>
                    <a:lnTo>
                      <a:pt x="387" y="134"/>
                    </a:lnTo>
                    <a:lnTo>
                      <a:pt x="381" y="124"/>
                    </a:lnTo>
                    <a:lnTo>
                      <a:pt x="373" y="115"/>
                    </a:lnTo>
                    <a:lnTo>
                      <a:pt x="364" y="106"/>
                    </a:lnTo>
                    <a:lnTo>
                      <a:pt x="357" y="99"/>
                    </a:lnTo>
                    <a:lnTo>
                      <a:pt x="346" y="91"/>
                    </a:lnTo>
                    <a:lnTo>
                      <a:pt x="337" y="85"/>
                    </a:lnTo>
                    <a:lnTo>
                      <a:pt x="337" y="85"/>
                    </a:lnTo>
                    <a:lnTo>
                      <a:pt x="327" y="78"/>
                    </a:lnTo>
                    <a:lnTo>
                      <a:pt x="316" y="73"/>
                    </a:lnTo>
                    <a:lnTo>
                      <a:pt x="305" y="69"/>
                    </a:lnTo>
                    <a:lnTo>
                      <a:pt x="294" y="65"/>
                    </a:lnTo>
                    <a:lnTo>
                      <a:pt x="282" y="63"/>
                    </a:lnTo>
                    <a:lnTo>
                      <a:pt x="271" y="60"/>
                    </a:lnTo>
                    <a:lnTo>
                      <a:pt x="258" y="59"/>
                    </a:lnTo>
                    <a:lnTo>
                      <a:pt x="245" y="59"/>
                    </a:lnTo>
                    <a:lnTo>
                      <a:pt x="245" y="59"/>
                    </a:lnTo>
                    <a:lnTo>
                      <a:pt x="227" y="59"/>
                    </a:lnTo>
                    <a:lnTo>
                      <a:pt x="211" y="61"/>
                    </a:lnTo>
                    <a:lnTo>
                      <a:pt x="194" y="65"/>
                    </a:lnTo>
                    <a:lnTo>
                      <a:pt x="179" y="70"/>
                    </a:lnTo>
                    <a:lnTo>
                      <a:pt x="163" y="78"/>
                    </a:lnTo>
                    <a:lnTo>
                      <a:pt x="149" y="86"/>
                    </a:lnTo>
                    <a:lnTo>
                      <a:pt x="135" y="96"/>
                    </a:lnTo>
                    <a:lnTo>
                      <a:pt x="121" y="108"/>
                    </a:lnTo>
                    <a:lnTo>
                      <a:pt x="121" y="108"/>
                    </a:lnTo>
                    <a:lnTo>
                      <a:pt x="110" y="122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6" y="196"/>
                    </a:lnTo>
                    <a:lnTo>
                      <a:pt x="73" y="220"/>
                    </a:lnTo>
                    <a:lnTo>
                      <a:pt x="70" y="246"/>
                    </a:lnTo>
                    <a:lnTo>
                      <a:pt x="70" y="274"/>
                    </a:lnTo>
                    <a:lnTo>
                      <a:pt x="7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69" name="Freeform 586"/>
              <p:cNvSpPr>
                <a:spLocks/>
              </p:cNvSpPr>
              <p:nvPr/>
            </p:nvSpPr>
            <p:spPr bwMode="auto">
              <a:xfrm>
                <a:off x="909638" y="1731963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9 w 404"/>
                  <a:gd name="T7" fmla="*/ 403 h 513"/>
                  <a:gd name="T8" fmla="*/ 339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4 w 404"/>
                  <a:gd name="T15" fmla="*/ 513 h 513"/>
                  <a:gd name="T16" fmla="*/ 66 w 404"/>
                  <a:gd name="T17" fmla="*/ 110 h 513"/>
                  <a:gd name="T18" fmla="*/ 66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9" y="403"/>
                    </a:lnTo>
                    <a:lnTo>
                      <a:pt x="339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4" y="513"/>
                    </a:lnTo>
                    <a:lnTo>
                      <a:pt x="66" y="110"/>
                    </a:lnTo>
                    <a:lnTo>
                      <a:pt x="66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0" name="Freeform 587"/>
              <p:cNvSpPr>
                <a:spLocks/>
              </p:cNvSpPr>
              <p:nvPr/>
            </p:nvSpPr>
            <p:spPr bwMode="auto">
              <a:xfrm>
                <a:off x="1312863" y="1731963"/>
                <a:ext cx="274638" cy="407988"/>
              </a:xfrm>
              <a:custGeom>
                <a:avLst/>
                <a:gdLst>
                  <a:gd name="T0" fmla="*/ 0 w 347"/>
                  <a:gd name="T1" fmla="*/ 513 h 513"/>
                  <a:gd name="T2" fmla="*/ 0 w 347"/>
                  <a:gd name="T3" fmla="*/ 0 h 513"/>
                  <a:gd name="T4" fmla="*/ 347 w 347"/>
                  <a:gd name="T5" fmla="*/ 0 h 513"/>
                  <a:gd name="T6" fmla="*/ 347 w 347"/>
                  <a:gd name="T7" fmla="*/ 60 h 513"/>
                  <a:gd name="T8" fmla="*/ 69 w 347"/>
                  <a:gd name="T9" fmla="*/ 60 h 513"/>
                  <a:gd name="T10" fmla="*/ 69 w 347"/>
                  <a:gd name="T11" fmla="*/ 220 h 513"/>
                  <a:gd name="T12" fmla="*/ 309 w 347"/>
                  <a:gd name="T13" fmla="*/ 220 h 513"/>
                  <a:gd name="T14" fmla="*/ 309 w 347"/>
                  <a:gd name="T15" fmla="*/ 280 h 513"/>
                  <a:gd name="T16" fmla="*/ 69 w 347"/>
                  <a:gd name="T17" fmla="*/ 280 h 513"/>
                  <a:gd name="T18" fmla="*/ 69 w 347"/>
                  <a:gd name="T19" fmla="*/ 513 h 513"/>
                  <a:gd name="T20" fmla="*/ 0 w 347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47" y="0"/>
                    </a:lnTo>
                    <a:lnTo>
                      <a:pt x="347" y="60"/>
                    </a:lnTo>
                    <a:lnTo>
                      <a:pt x="69" y="60"/>
                    </a:lnTo>
                    <a:lnTo>
                      <a:pt x="69" y="220"/>
                    </a:lnTo>
                    <a:lnTo>
                      <a:pt x="309" y="220"/>
                    </a:lnTo>
                    <a:lnTo>
                      <a:pt x="309" y="280"/>
                    </a:lnTo>
                    <a:lnTo>
                      <a:pt x="69" y="280"/>
                    </a:lnTo>
                    <a:lnTo>
                      <a:pt x="69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1" name="Rectangle 588"/>
              <p:cNvSpPr>
                <a:spLocks noChangeArrowheads="1"/>
              </p:cNvSpPr>
              <p:nvPr/>
            </p:nvSpPr>
            <p:spPr bwMode="auto">
              <a:xfrm>
                <a:off x="1641475" y="1731963"/>
                <a:ext cx="53975" cy="4079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2" name="Freeform 589"/>
              <p:cNvSpPr>
                <a:spLocks noEditPoints="1"/>
              </p:cNvSpPr>
              <p:nvPr/>
            </p:nvSpPr>
            <p:spPr bwMode="auto">
              <a:xfrm>
                <a:off x="1778000" y="1731963"/>
                <a:ext cx="336550" cy="407988"/>
              </a:xfrm>
              <a:custGeom>
                <a:avLst/>
                <a:gdLst>
                  <a:gd name="T0" fmla="*/ 0 w 423"/>
                  <a:gd name="T1" fmla="*/ 0 h 513"/>
                  <a:gd name="T2" fmla="*/ 176 w 423"/>
                  <a:gd name="T3" fmla="*/ 0 h 513"/>
                  <a:gd name="T4" fmla="*/ 229 w 423"/>
                  <a:gd name="T5" fmla="*/ 3 h 513"/>
                  <a:gd name="T6" fmla="*/ 267 w 423"/>
                  <a:gd name="T7" fmla="*/ 8 h 513"/>
                  <a:gd name="T8" fmla="*/ 289 w 423"/>
                  <a:gd name="T9" fmla="*/ 14 h 513"/>
                  <a:gd name="T10" fmla="*/ 326 w 423"/>
                  <a:gd name="T11" fmla="*/ 32 h 513"/>
                  <a:gd name="T12" fmla="*/ 343 w 423"/>
                  <a:gd name="T13" fmla="*/ 45 h 513"/>
                  <a:gd name="T14" fmla="*/ 362 w 423"/>
                  <a:gd name="T15" fmla="*/ 63 h 513"/>
                  <a:gd name="T16" fmla="*/ 379 w 423"/>
                  <a:gd name="T17" fmla="*/ 83 h 513"/>
                  <a:gd name="T18" fmla="*/ 393 w 423"/>
                  <a:gd name="T19" fmla="*/ 106 h 513"/>
                  <a:gd name="T20" fmla="*/ 404 w 423"/>
                  <a:gd name="T21" fmla="*/ 132 h 513"/>
                  <a:gd name="T22" fmla="*/ 412 w 423"/>
                  <a:gd name="T23" fmla="*/ 160 h 513"/>
                  <a:gd name="T24" fmla="*/ 422 w 423"/>
                  <a:gd name="T25" fmla="*/ 220 h 513"/>
                  <a:gd name="T26" fmla="*/ 423 w 423"/>
                  <a:gd name="T27" fmla="*/ 254 h 513"/>
                  <a:gd name="T28" fmla="*/ 421 w 423"/>
                  <a:gd name="T29" fmla="*/ 309 h 513"/>
                  <a:gd name="T30" fmla="*/ 411 w 423"/>
                  <a:gd name="T31" fmla="*/ 357 h 513"/>
                  <a:gd name="T32" fmla="*/ 403 w 423"/>
                  <a:gd name="T33" fmla="*/ 379 h 513"/>
                  <a:gd name="T34" fmla="*/ 385 w 423"/>
                  <a:gd name="T35" fmla="*/ 416 h 513"/>
                  <a:gd name="T36" fmla="*/ 375 w 423"/>
                  <a:gd name="T37" fmla="*/ 433 h 513"/>
                  <a:gd name="T38" fmla="*/ 353 w 423"/>
                  <a:gd name="T39" fmla="*/ 458 h 513"/>
                  <a:gd name="T40" fmla="*/ 329 w 423"/>
                  <a:gd name="T41" fmla="*/ 479 h 513"/>
                  <a:gd name="T42" fmla="*/ 315 w 423"/>
                  <a:gd name="T43" fmla="*/ 487 h 513"/>
                  <a:gd name="T44" fmla="*/ 284 w 423"/>
                  <a:gd name="T45" fmla="*/ 499 h 513"/>
                  <a:gd name="T46" fmla="*/ 267 w 423"/>
                  <a:gd name="T47" fmla="*/ 505 h 513"/>
                  <a:gd name="T48" fmla="*/ 229 w 423"/>
                  <a:gd name="T49" fmla="*/ 511 h 513"/>
                  <a:gd name="T50" fmla="*/ 185 w 423"/>
                  <a:gd name="T51" fmla="*/ 513 h 513"/>
                  <a:gd name="T52" fmla="*/ 68 w 423"/>
                  <a:gd name="T53" fmla="*/ 453 h 513"/>
                  <a:gd name="T54" fmla="*/ 178 w 423"/>
                  <a:gd name="T55" fmla="*/ 453 h 513"/>
                  <a:gd name="T56" fmla="*/ 223 w 423"/>
                  <a:gd name="T57" fmla="*/ 451 h 513"/>
                  <a:gd name="T58" fmla="*/ 257 w 423"/>
                  <a:gd name="T59" fmla="*/ 443 h 513"/>
                  <a:gd name="T60" fmla="*/ 270 w 423"/>
                  <a:gd name="T61" fmla="*/ 438 h 513"/>
                  <a:gd name="T62" fmla="*/ 293 w 423"/>
                  <a:gd name="T63" fmla="*/ 425 h 513"/>
                  <a:gd name="T64" fmla="*/ 303 w 423"/>
                  <a:gd name="T65" fmla="*/ 417 h 513"/>
                  <a:gd name="T66" fmla="*/ 324 w 423"/>
                  <a:gd name="T67" fmla="*/ 388 h 513"/>
                  <a:gd name="T68" fmla="*/ 340 w 423"/>
                  <a:gd name="T69" fmla="*/ 352 h 513"/>
                  <a:gd name="T70" fmla="*/ 347 w 423"/>
                  <a:gd name="T71" fmla="*/ 330 h 513"/>
                  <a:gd name="T72" fmla="*/ 353 w 423"/>
                  <a:gd name="T73" fmla="*/ 280 h 513"/>
                  <a:gd name="T74" fmla="*/ 354 w 423"/>
                  <a:gd name="T75" fmla="*/ 254 h 513"/>
                  <a:gd name="T76" fmla="*/ 352 w 423"/>
                  <a:gd name="T77" fmla="*/ 215 h 513"/>
                  <a:gd name="T78" fmla="*/ 347 w 423"/>
                  <a:gd name="T79" fmla="*/ 182 h 513"/>
                  <a:gd name="T80" fmla="*/ 339 w 423"/>
                  <a:gd name="T81" fmla="*/ 154 h 513"/>
                  <a:gd name="T82" fmla="*/ 327 w 423"/>
                  <a:gd name="T83" fmla="*/ 129 h 513"/>
                  <a:gd name="T84" fmla="*/ 321 w 423"/>
                  <a:gd name="T85" fmla="*/ 119 h 513"/>
                  <a:gd name="T86" fmla="*/ 306 w 423"/>
                  <a:gd name="T87" fmla="*/ 101 h 513"/>
                  <a:gd name="T88" fmla="*/ 290 w 423"/>
                  <a:gd name="T89" fmla="*/ 86 h 513"/>
                  <a:gd name="T90" fmla="*/ 272 w 423"/>
                  <a:gd name="T91" fmla="*/ 76 h 513"/>
                  <a:gd name="T92" fmla="*/ 263 w 423"/>
                  <a:gd name="T93" fmla="*/ 72 h 513"/>
                  <a:gd name="T94" fmla="*/ 228 w 423"/>
                  <a:gd name="T95" fmla="*/ 64 h 513"/>
                  <a:gd name="T96" fmla="*/ 175 w 423"/>
                  <a:gd name="T97" fmla="*/ 60 h 513"/>
                  <a:gd name="T98" fmla="*/ 68 w 423"/>
                  <a:gd name="T99" fmla="*/ 45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205" y="1"/>
                    </a:lnTo>
                    <a:lnTo>
                      <a:pt x="229" y="3"/>
                    </a:lnTo>
                    <a:lnTo>
                      <a:pt x="251" y="4"/>
                    </a:lnTo>
                    <a:lnTo>
                      <a:pt x="267" y="8"/>
                    </a:lnTo>
                    <a:lnTo>
                      <a:pt x="267" y="8"/>
                    </a:lnTo>
                    <a:lnTo>
                      <a:pt x="289" y="14"/>
                    </a:lnTo>
                    <a:lnTo>
                      <a:pt x="308" y="22"/>
                    </a:lnTo>
                    <a:lnTo>
                      <a:pt x="326" y="32"/>
                    </a:lnTo>
                    <a:lnTo>
                      <a:pt x="343" y="45"/>
                    </a:lnTo>
                    <a:lnTo>
                      <a:pt x="343" y="45"/>
                    </a:lnTo>
                    <a:lnTo>
                      <a:pt x="353" y="54"/>
                    </a:lnTo>
                    <a:lnTo>
                      <a:pt x="362" y="63"/>
                    </a:lnTo>
                    <a:lnTo>
                      <a:pt x="371" y="73"/>
                    </a:lnTo>
                    <a:lnTo>
                      <a:pt x="379" y="83"/>
                    </a:lnTo>
                    <a:lnTo>
                      <a:pt x="386" y="95"/>
                    </a:lnTo>
                    <a:lnTo>
                      <a:pt x="393" y="106"/>
                    </a:lnTo>
                    <a:lnTo>
                      <a:pt x="398" y="119"/>
                    </a:lnTo>
                    <a:lnTo>
                      <a:pt x="404" y="132"/>
                    </a:lnTo>
                    <a:lnTo>
                      <a:pt x="404" y="132"/>
                    </a:lnTo>
                    <a:lnTo>
                      <a:pt x="412" y="160"/>
                    </a:lnTo>
                    <a:lnTo>
                      <a:pt x="418" y="189"/>
                    </a:lnTo>
                    <a:lnTo>
                      <a:pt x="422" y="220"/>
                    </a:lnTo>
                    <a:lnTo>
                      <a:pt x="423" y="254"/>
                    </a:lnTo>
                    <a:lnTo>
                      <a:pt x="423" y="254"/>
                    </a:lnTo>
                    <a:lnTo>
                      <a:pt x="423" y="283"/>
                    </a:lnTo>
                    <a:lnTo>
                      <a:pt x="421" y="309"/>
                    </a:lnTo>
                    <a:lnTo>
                      <a:pt x="416" y="334"/>
                    </a:lnTo>
                    <a:lnTo>
                      <a:pt x="411" y="357"/>
                    </a:lnTo>
                    <a:lnTo>
                      <a:pt x="411" y="357"/>
                    </a:lnTo>
                    <a:lnTo>
                      <a:pt x="403" y="379"/>
                    </a:lnTo>
                    <a:lnTo>
                      <a:pt x="394" y="400"/>
                    </a:lnTo>
                    <a:lnTo>
                      <a:pt x="385" y="416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64" y="447"/>
                    </a:lnTo>
                    <a:lnTo>
                      <a:pt x="353" y="458"/>
                    </a:lnTo>
                    <a:lnTo>
                      <a:pt x="341" y="470"/>
                    </a:lnTo>
                    <a:lnTo>
                      <a:pt x="329" y="479"/>
                    </a:lnTo>
                    <a:lnTo>
                      <a:pt x="329" y="479"/>
                    </a:lnTo>
                    <a:lnTo>
                      <a:pt x="315" y="487"/>
                    </a:lnTo>
                    <a:lnTo>
                      <a:pt x="301" y="494"/>
                    </a:lnTo>
                    <a:lnTo>
                      <a:pt x="284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48" y="508"/>
                    </a:lnTo>
                    <a:lnTo>
                      <a:pt x="229" y="511"/>
                    </a:lnTo>
                    <a:lnTo>
                      <a:pt x="207" y="513"/>
                    </a:lnTo>
                    <a:lnTo>
                      <a:pt x="185" y="513"/>
                    </a:lnTo>
                    <a:lnTo>
                      <a:pt x="0" y="513"/>
                    </a:lnTo>
                    <a:close/>
                    <a:moveTo>
                      <a:pt x="68" y="453"/>
                    </a:moveTo>
                    <a:lnTo>
                      <a:pt x="178" y="453"/>
                    </a:lnTo>
                    <a:lnTo>
                      <a:pt x="178" y="453"/>
                    </a:lnTo>
                    <a:lnTo>
                      <a:pt x="201" y="452"/>
                    </a:lnTo>
                    <a:lnTo>
                      <a:pt x="223" y="451"/>
                    </a:lnTo>
                    <a:lnTo>
                      <a:pt x="240" y="448"/>
                    </a:lnTo>
                    <a:lnTo>
                      <a:pt x="257" y="443"/>
                    </a:lnTo>
                    <a:lnTo>
                      <a:pt x="257" y="443"/>
                    </a:lnTo>
                    <a:lnTo>
                      <a:pt x="270" y="438"/>
                    </a:lnTo>
                    <a:lnTo>
                      <a:pt x="283" y="432"/>
                    </a:lnTo>
                    <a:lnTo>
                      <a:pt x="293" y="425"/>
                    </a:lnTo>
                    <a:lnTo>
                      <a:pt x="303" y="417"/>
                    </a:lnTo>
                    <a:lnTo>
                      <a:pt x="303" y="417"/>
                    </a:lnTo>
                    <a:lnTo>
                      <a:pt x="315" y="403"/>
                    </a:lnTo>
                    <a:lnTo>
                      <a:pt x="324" y="388"/>
                    </a:lnTo>
                    <a:lnTo>
                      <a:pt x="333" y="371"/>
                    </a:lnTo>
                    <a:lnTo>
                      <a:pt x="340" y="352"/>
                    </a:lnTo>
                    <a:lnTo>
                      <a:pt x="340" y="352"/>
                    </a:lnTo>
                    <a:lnTo>
                      <a:pt x="347" y="330"/>
                    </a:lnTo>
                    <a:lnTo>
                      <a:pt x="350" y="307"/>
                    </a:lnTo>
                    <a:lnTo>
                      <a:pt x="353" y="280"/>
                    </a:lnTo>
                    <a:lnTo>
                      <a:pt x="354" y="254"/>
                    </a:lnTo>
                    <a:lnTo>
                      <a:pt x="354" y="254"/>
                    </a:lnTo>
                    <a:lnTo>
                      <a:pt x="353" y="233"/>
                    </a:lnTo>
                    <a:lnTo>
                      <a:pt x="352" y="215"/>
                    </a:lnTo>
                    <a:lnTo>
                      <a:pt x="350" y="198"/>
                    </a:lnTo>
                    <a:lnTo>
                      <a:pt x="347" y="182"/>
                    </a:lnTo>
                    <a:lnTo>
                      <a:pt x="344" y="166"/>
                    </a:lnTo>
                    <a:lnTo>
                      <a:pt x="339" y="154"/>
                    </a:lnTo>
                    <a:lnTo>
                      <a:pt x="334" y="141"/>
                    </a:lnTo>
                    <a:lnTo>
                      <a:pt x="327" y="129"/>
                    </a:lnTo>
                    <a:lnTo>
                      <a:pt x="327" y="129"/>
                    </a:lnTo>
                    <a:lnTo>
                      <a:pt x="321" y="119"/>
                    </a:lnTo>
                    <a:lnTo>
                      <a:pt x="313" y="109"/>
                    </a:lnTo>
                    <a:lnTo>
                      <a:pt x="306" y="101"/>
                    </a:lnTo>
                    <a:lnTo>
                      <a:pt x="298" y="93"/>
                    </a:lnTo>
                    <a:lnTo>
                      <a:pt x="290" y="86"/>
                    </a:lnTo>
                    <a:lnTo>
                      <a:pt x="281" y="81"/>
                    </a:lnTo>
                    <a:lnTo>
                      <a:pt x="272" y="76"/>
                    </a:lnTo>
                    <a:lnTo>
                      <a:pt x="263" y="72"/>
                    </a:lnTo>
                    <a:lnTo>
                      <a:pt x="263" y="72"/>
                    </a:lnTo>
                    <a:lnTo>
                      <a:pt x="248" y="67"/>
                    </a:lnTo>
                    <a:lnTo>
                      <a:pt x="228" y="64"/>
                    </a:lnTo>
                    <a:lnTo>
                      <a:pt x="203" y="61"/>
                    </a:lnTo>
                    <a:lnTo>
                      <a:pt x="175" y="60"/>
                    </a:lnTo>
                    <a:lnTo>
                      <a:pt x="68" y="60"/>
                    </a:lnTo>
                    <a:lnTo>
                      <a:pt x="68" y="4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3" name="Freeform 590"/>
              <p:cNvSpPr>
                <a:spLocks/>
              </p:cNvSpPr>
              <p:nvPr/>
            </p:nvSpPr>
            <p:spPr bwMode="auto">
              <a:xfrm>
                <a:off x="2179638" y="1731963"/>
                <a:ext cx="303213" cy="407988"/>
              </a:xfrm>
              <a:custGeom>
                <a:avLst/>
                <a:gdLst>
                  <a:gd name="T0" fmla="*/ 0 w 383"/>
                  <a:gd name="T1" fmla="*/ 513 h 513"/>
                  <a:gd name="T2" fmla="*/ 0 w 383"/>
                  <a:gd name="T3" fmla="*/ 0 h 513"/>
                  <a:gd name="T4" fmla="*/ 371 w 383"/>
                  <a:gd name="T5" fmla="*/ 0 h 513"/>
                  <a:gd name="T6" fmla="*/ 371 w 383"/>
                  <a:gd name="T7" fmla="*/ 60 h 513"/>
                  <a:gd name="T8" fmla="*/ 68 w 383"/>
                  <a:gd name="T9" fmla="*/ 60 h 513"/>
                  <a:gd name="T10" fmla="*/ 68 w 383"/>
                  <a:gd name="T11" fmla="*/ 218 h 513"/>
                  <a:gd name="T12" fmla="*/ 352 w 383"/>
                  <a:gd name="T13" fmla="*/ 218 h 513"/>
                  <a:gd name="T14" fmla="*/ 352 w 383"/>
                  <a:gd name="T15" fmla="*/ 278 h 513"/>
                  <a:gd name="T16" fmla="*/ 68 w 383"/>
                  <a:gd name="T17" fmla="*/ 278 h 513"/>
                  <a:gd name="T18" fmla="*/ 68 w 383"/>
                  <a:gd name="T19" fmla="*/ 453 h 513"/>
                  <a:gd name="T20" fmla="*/ 383 w 383"/>
                  <a:gd name="T21" fmla="*/ 453 h 513"/>
                  <a:gd name="T22" fmla="*/ 383 w 383"/>
                  <a:gd name="T23" fmla="*/ 513 h 513"/>
                  <a:gd name="T24" fmla="*/ 0 w 383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1" y="0"/>
                    </a:lnTo>
                    <a:lnTo>
                      <a:pt x="371" y="60"/>
                    </a:lnTo>
                    <a:lnTo>
                      <a:pt x="68" y="60"/>
                    </a:lnTo>
                    <a:lnTo>
                      <a:pt x="68" y="218"/>
                    </a:lnTo>
                    <a:lnTo>
                      <a:pt x="352" y="218"/>
                    </a:lnTo>
                    <a:lnTo>
                      <a:pt x="352" y="278"/>
                    </a:lnTo>
                    <a:lnTo>
                      <a:pt x="68" y="278"/>
                    </a:lnTo>
                    <a:lnTo>
                      <a:pt x="68" y="453"/>
                    </a:lnTo>
                    <a:lnTo>
                      <a:pt x="383" y="453"/>
                    </a:lnTo>
                    <a:lnTo>
                      <a:pt x="383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4" name="Freeform 591"/>
              <p:cNvSpPr>
                <a:spLocks/>
              </p:cNvSpPr>
              <p:nvPr/>
            </p:nvSpPr>
            <p:spPr bwMode="auto">
              <a:xfrm>
                <a:off x="2536825" y="1731963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8 w 404"/>
                  <a:gd name="T7" fmla="*/ 403 h 513"/>
                  <a:gd name="T8" fmla="*/ 338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3 w 404"/>
                  <a:gd name="T15" fmla="*/ 513 h 513"/>
                  <a:gd name="T16" fmla="*/ 65 w 404"/>
                  <a:gd name="T17" fmla="*/ 110 h 513"/>
                  <a:gd name="T18" fmla="*/ 65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8" y="403"/>
                    </a:lnTo>
                    <a:lnTo>
                      <a:pt x="338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3" y="513"/>
                    </a:lnTo>
                    <a:lnTo>
                      <a:pt x="65" y="110"/>
                    </a:lnTo>
                    <a:lnTo>
                      <a:pt x="65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5" name="Freeform 592"/>
              <p:cNvSpPr>
                <a:spLocks/>
              </p:cNvSpPr>
              <p:nvPr/>
            </p:nvSpPr>
            <p:spPr bwMode="auto">
              <a:xfrm>
                <a:off x="2901950" y="1731963"/>
                <a:ext cx="323850" cy="407988"/>
              </a:xfrm>
              <a:custGeom>
                <a:avLst/>
                <a:gdLst>
                  <a:gd name="T0" fmla="*/ 170 w 407"/>
                  <a:gd name="T1" fmla="*/ 513 h 513"/>
                  <a:gd name="T2" fmla="*/ 170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8 w 407"/>
                  <a:gd name="T13" fmla="*/ 60 h 513"/>
                  <a:gd name="T14" fmla="*/ 238 w 407"/>
                  <a:gd name="T15" fmla="*/ 513 h 513"/>
                  <a:gd name="T16" fmla="*/ 170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70" y="513"/>
                    </a:moveTo>
                    <a:lnTo>
                      <a:pt x="170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8" y="60"/>
                    </a:lnTo>
                    <a:lnTo>
                      <a:pt x="238" y="513"/>
                    </a:lnTo>
                    <a:lnTo>
                      <a:pt x="17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6" name="Rectangle 593"/>
              <p:cNvSpPr>
                <a:spLocks noChangeArrowheads="1"/>
              </p:cNvSpPr>
              <p:nvPr/>
            </p:nvSpPr>
            <p:spPr bwMode="auto">
              <a:xfrm>
                <a:off x="3273425" y="1731963"/>
                <a:ext cx="53975" cy="4079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7" name="Freeform 594"/>
              <p:cNvSpPr>
                <a:spLocks noEditPoints="1"/>
              </p:cNvSpPr>
              <p:nvPr/>
            </p:nvSpPr>
            <p:spPr bwMode="auto">
              <a:xfrm>
                <a:off x="3367088" y="1731963"/>
                <a:ext cx="381000" cy="407988"/>
              </a:xfrm>
              <a:custGeom>
                <a:avLst/>
                <a:gdLst>
                  <a:gd name="T0" fmla="*/ 0 w 479"/>
                  <a:gd name="T1" fmla="*/ 513 h 513"/>
                  <a:gd name="T2" fmla="*/ 197 w 479"/>
                  <a:gd name="T3" fmla="*/ 0 h 513"/>
                  <a:gd name="T4" fmla="*/ 270 w 479"/>
                  <a:gd name="T5" fmla="*/ 0 h 513"/>
                  <a:gd name="T6" fmla="*/ 479 w 479"/>
                  <a:gd name="T7" fmla="*/ 513 h 513"/>
                  <a:gd name="T8" fmla="*/ 401 w 479"/>
                  <a:gd name="T9" fmla="*/ 513 h 513"/>
                  <a:gd name="T10" fmla="*/ 342 w 479"/>
                  <a:gd name="T11" fmla="*/ 359 h 513"/>
                  <a:gd name="T12" fmla="*/ 128 w 479"/>
                  <a:gd name="T13" fmla="*/ 359 h 513"/>
                  <a:gd name="T14" fmla="*/ 71 w 479"/>
                  <a:gd name="T15" fmla="*/ 513 h 513"/>
                  <a:gd name="T16" fmla="*/ 0 w 479"/>
                  <a:gd name="T17" fmla="*/ 513 h 513"/>
                  <a:gd name="T18" fmla="*/ 147 w 479"/>
                  <a:gd name="T19" fmla="*/ 302 h 513"/>
                  <a:gd name="T20" fmla="*/ 321 w 479"/>
                  <a:gd name="T21" fmla="*/ 302 h 513"/>
                  <a:gd name="T22" fmla="*/ 267 w 479"/>
                  <a:gd name="T23" fmla="*/ 160 h 513"/>
                  <a:gd name="T24" fmla="*/ 267 w 479"/>
                  <a:gd name="T25" fmla="*/ 160 h 513"/>
                  <a:gd name="T26" fmla="*/ 247 w 479"/>
                  <a:gd name="T27" fmla="*/ 101 h 513"/>
                  <a:gd name="T28" fmla="*/ 231 w 479"/>
                  <a:gd name="T29" fmla="*/ 54 h 513"/>
                  <a:gd name="T30" fmla="*/ 231 w 479"/>
                  <a:gd name="T31" fmla="*/ 54 h 513"/>
                  <a:gd name="T32" fmla="*/ 226 w 479"/>
                  <a:gd name="T33" fmla="*/ 79 h 513"/>
                  <a:gd name="T34" fmla="*/ 220 w 479"/>
                  <a:gd name="T35" fmla="*/ 104 h 513"/>
                  <a:gd name="T36" fmla="*/ 212 w 479"/>
                  <a:gd name="T37" fmla="*/ 128 h 513"/>
                  <a:gd name="T38" fmla="*/ 203 w 479"/>
                  <a:gd name="T39" fmla="*/ 152 h 513"/>
                  <a:gd name="T40" fmla="*/ 147 w 479"/>
                  <a:gd name="T41" fmla="*/ 30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513">
                    <a:moveTo>
                      <a:pt x="0" y="513"/>
                    </a:moveTo>
                    <a:lnTo>
                      <a:pt x="197" y="0"/>
                    </a:lnTo>
                    <a:lnTo>
                      <a:pt x="270" y="0"/>
                    </a:lnTo>
                    <a:lnTo>
                      <a:pt x="479" y="513"/>
                    </a:lnTo>
                    <a:lnTo>
                      <a:pt x="401" y="513"/>
                    </a:lnTo>
                    <a:lnTo>
                      <a:pt x="342" y="359"/>
                    </a:lnTo>
                    <a:lnTo>
                      <a:pt x="128" y="359"/>
                    </a:lnTo>
                    <a:lnTo>
                      <a:pt x="71" y="513"/>
                    </a:lnTo>
                    <a:lnTo>
                      <a:pt x="0" y="513"/>
                    </a:lnTo>
                    <a:close/>
                    <a:moveTo>
                      <a:pt x="147" y="302"/>
                    </a:moveTo>
                    <a:lnTo>
                      <a:pt x="321" y="302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47" y="101"/>
                    </a:lnTo>
                    <a:lnTo>
                      <a:pt x="231" y="54"/>
                    </a:lnTo>
                    <a:lnTo>
                      <a:pt x="231" y="54"/>
                    </a:lnTo>
                    <a:lnTo>
                      <a:pt x="226" y="79"/>
                    </a:lnTo>
                    <a:lnTo>
                      <a:pt x="220" y="104"/>
                    </a:lnTo>
                    <a:lnTo>
                      <a:pt x="212" y="128"/>
                    </a:lnTo>
                    <a:lnTo>
                      <a:pt x="203" y="152"/>
                    </a:lnTo>
                    <a:lnTo>
                      <a:pt x="147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8" name="Freeform 595"/>
              <p:cNvSpPr>
                <a:spLocks/>
              </p:cNvSpPr>
              <p:nvPr/>
            </p:nvSpPr>
            <p:spPr bwMode="auto">
              <a:xfrm>
                <a:off x="3784600" y="1731963"/>
                <a:ext cx="254000" cy="407988"/>
              </a:xfrm>
              <a:custGeom>
                <a:avLst/>
                <a:gdLst>
                  <a:gd name="T0" fmla="*/ 0 w 320"/>
                  <a:gd name="T1" fmla="*/ 513 h 513"/>
                  <a:gd name="T2" fmla="*/ 0 w 320"/>
                  <a:gd name="T3" fmla="*/ 0 h 513"/>
                  <a:gd name="T4" fmla="*/ 68 w 320"/>
                  <a:gd name="T5" fmla="*/ 0 h 513"/>
                  <a:gd name="T6" fmla="*/ 68 w 320"/>
                  <a:gd name="T7" fmla="*/ 453 h 513"/>
                  <a:gd name="T8" fmla="*/ 320 w 320"/>
                  <a:gd name="T9" fmla="*/ 453 h 513"/>
                  <a:gd name="T10" fmla="*/ 320 w 320"/>
                  <a:gd name="T11" fmla="*/ 513 h 513"/>
                  <a:gd name="T12" fmla="*/ 0 w 320"/>
                  <a:gd name="T13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453"/>
                    </a:lnTo>
                    <a:lnTo>
                      <a:pt x="320" y="453"/>
                    </a:lnTo>
                    <a:lnTo>
                      <a:pt x="320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</p:grpSp>
        <p:grpSp>
          <p:nvGrpSpPr>
            <p:cNvPr id="79" name="Groupe 74"/>
            <p:cNvGrpSpPr/>
            <p:nvPr userDrawn="1"/>
          </p:nvGrpSpPr>
          <p:grpSpPr>
            <a:xfrm>
              <a:off x="4909460" y="4813328"/>
              <a:ext cx="1221875" cy="56525"/>
              <a:chOff x="79375" y="2408238"/>
              <a:chExt cx="9128126" cy="422276"/>
            </a:xfrm>
          </p:grpSpPr>
          <p:sp>
            <p:nvSpPr>
              <p:cNvPr id="80" name="Freeform 596"/>
              <p:cNvSpPr>
                <a:spLocks noEditPoints="1"/>
              </p:cNvSpPr>
              <p:nvPr/>
            </p:nvSpPr>
            <p:spPr bwMode="auto">
              <a:xfrm>
                <a:off x="79375" y="2416176"/>
                <a:ext cx="309563" cy="407988"/>
              </a:xfrm>
              <a:custGeom>
                <a:avLst/>
                <a:gdLst>
                  <a:gd name="T0" fmla="*/ 0 w 392"/>
                  <a:gd name="T1" fmla="*/ 0 h 513"/>
                  <a:gd name="T2" fmla="*/ 193 w 392"/>
                  <a:gd name="T3" fmla="*/ 0 h 513"/>
                  <a:gd name="T4" fmla="*/ 257 w 392"/>
                  <a:gd name="T5" fmla="*/ 2 h 513"/>
                  <a:gd name="T6" fmla="*/ 271 w 392"/>
                  <a:gd name="T7" fmla="*/ 5 h 513"/>
                  <a:gd name="T8" fmla="*/ 307 w 392"/>
                  <a:gd name="T9" fmla="*/ 14 h 513"/>
                  <a:gd name="T10" fmla="*/ 335 w 392"/>
                  <a:gd name="T11" fmla="*/ 29 h 513"/>
                  <a:gd name="T12" fmla="*/ 347 w 392"/>
                  <a:gd name="T13" fmla="*/ 38 h 513"/>
                  <a:gd name="T14" fmla="*/ 367 w 392"/>
                  <a:gd name="T15" fmla="*/ 64 h 513"/>
                  <a:gd name="T16" fmla="*/ 376 w 392"/>
                  <a:gd name="T17" fmla="*/ 78 h 513"/>
                  <a:gd name="T18" fmla="*/ 388 w 392"/>
                  <a:gd name="T19" fmla="*/ 112 h 513"/>
                  <a:gd name="T20" fmla="*/ 392 w 392"/>
                  <a:gd name="T21" fmla="*/ 148 h 513"/>
                  <a:gd name="T22" fmla="*/ 392 w 392"/>
                  <a:gd name="T23" fmla="*/ 165 h 513"/>
                  <a:gd name="T24" fmla="*/ 386 w 392"/>
                  <a:gd name="T25" fmla="*/ 194 h 513"/>
                  <a:gd name="T26" fmla="*/ 375 w 392"/>
                  <a:gd name="T27" fmla="*/ 222 h 513"/>
                  <a:gd name="T28" fmla="*/ 360 w 392"/>
                  <a:gd name="T29" fmla="*/ 248 h 513"/>
                  <a:gd name="T30" fmla="*/ 351 w 392"/>
                  <a:gd name="T31" fmla="*/ 259 h 513"/>
                  <a:gd name="T32" fmla="*/ 325 w 392"/>
                  <a:gd name="T33" fmla="*/ 279 h 513"/>
                  <a:gd name="T34" fmla="*/ 292 w 392"/>
                  <a:gd name="T35" fmla="*/ 293 h 513"/>
                  <a:gd name="T36" fmla="*/ 250 w 392"/>
                  <a:gd name="T37" fmla="*/ 302 h 513"/>
                  <a:gd name="T38" fmla="*/ 200 w 392"/>
                  <a:gd name="T39" fmla="*/ 304 h 513"/>
                  <a:gd name="T40" fmla="*/ 68 w 392"/>
                  <a:gd name="T41" fmla="*/ 513 h 513"/>
                  <a:gd name="T42" fmla="*/ 68 w 392"/>
                  <a:gd name="T43" fmla="*/ 244 h 513"/>
                  <a:gd name="T44" fmla="*/ 201 w 392"/>
                  <a:gd name="T45" fmla="*/ 244 h 513"/>
                  <a:gd name="T46" fmla="*/ 232 w 392"/>
                  <a:gd name="T47" fmla="*/ 243 h 513"/>
                  <a:gd name="T48" fmla="*/ 257 w 392"/>
                  <a:gd name="T49" fmla="*/ 238 h 513"/>
                  <a:gd name="T50" fmla="*/ 278 w 392"/>
                  <a:gd name="T51" fmla="*/ 230 h 513"/>
                  <a:gd name="T52" fmla="*/ 294 w 392"/>
                  <a:gd name="T53" fmla="*/ 220 h 513"/>
                  <a:gd name="T54" fmla="*/ 301 w 392"/>
                  <a:gd name="T55" fmla="*/ 213 h 513"/>
                  <a:gd name="T56" fmla="*/ 311 w 392"/>
                  <a:gd name="T57" fmla="*/ 198 h 513"/>
                  <a:gd name="T58" fmla="*/ 317 w 392"/>
                  <a:gd name="T59" fmla="*/ 181 h 513"/>
                  <a:gd name="T60" fmla="*/ 321 w 392"/>
                  <a:gd name="T61" fmla="*/ 161 h 513"/>
                  <a:gd name="T62" fmla="*/ 321 w 392"/>
                  <a:gd name="T63" fmla="*/ 151 h 513"/>
                  <a:gd name="T64" fmla="*/ 317 w 392"/>
                  <a:gd name="T65" fmla="*/ 120 h 513"/>
                  <a:gd name="T66" fmla="*/ 306 w 392"/>
                  <a:gd name="T67" fmla="*/ 96 h 513"/>
                  <a:gd name="T68" fmla="*/ 297 w 392"/>
                  <a:gd name="T69" fmla="*/ 84 h 513"/>
                  <a:gd name="T70" fmla="*/ 275 w 392"/>
                  <a:gd name="T71" fmla="*/ 70 h 513"/>
                  <a:gd name="T72" fmla="*/ 262 w 392"/>
                  <a:gd name="T73" fmla="*/ 65 h 513"/>
                  <a:gd name="T74" fmla="*/ 238 w 392"/>
                  <a:gd name="T75" fmla="*/ 61 h 513"/>
                  <a:gd name="T76" fmla="*/ 68 w 392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9" y="1"/>
                    </a:lnTo>
                    <a:lnTo>
                      <a:pt x="257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90" y="8"/>
                    </a:lnTo>
                    <a:lnTo>
                      <a:pt x="307" y="14"/>
                    </a:lnTo>
                    <a:lnTo>
                      <a:pt x="321" y="20"/>
                    </a:lnTo>
                    <a:lnTo>
                      <a:pt x="335" y="29"/>
                    </a:lnTo>
                    <a:lnTo>
                      <a:pt x="335" y="29"/>
                    </a:lnTo>
                    <a:lnTo>
                      <a:pt x="347" y="38"/>
                    </a:lnTo>
                    <a:lnTo>
                      <a:pt x="358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3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2" y="148"/>
                    </a:lnTo>
                    <a:lnTo>
                      <a:pt x="392" y="148"/>
                    </a:lnTo>
                    <a:lnTo>
                      <a:pt x="392" y="165"/>
                    </a:lnTo>
                    <a:lnTo>
                      <a:pt x="389" y="180"/>
                    </a:lnTo>
                    <a:lnTo>
                      <a:pt x="386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8" y="235"/>
                    </a:lnTo>
                    <a:lnTo>
                      <a:pt x="360" y="248"/>
                    </a:lnTo>
                    <a:lnTo>
                      <a:pt x="351" y="259"/>
                    </a:lnTo>
                    <a:lnTo>
                      <a:pt x="351" y="259"/>
                    </a:lnTo>
                    <a:lnTo>
                      <a:pt x="339" y="270"/>
                    </a:lnTo>
                    <a:lnTo>
                      <a:pt x="325" y="279"/>
                    </a:lnTo>
                    <a:lnTo>
                      <a:pt x="310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50" y="302"/>
                    </a:lnTo>
                    <a:lnTo>
                      <a:pt x="227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1" y="244"/>
                    </a:lnTo>
                    <a:lnTo>
                      <a:pt x="201" y="244"/>
                    </a:lnTo>
                    <a:lnTo>
                      <a:pt x="216" y="243"/>
                    </a:lnTo>
                    <a:lnTo>
                      <a:pt x="232" y="243"/>
                    </a:lnTo>
                    <a:lnTo>
                      <a:pt x="244" y="240"/>
                    </a:lnTo>
                    <a:lnTo>
                      <a:pt x="257" y="238"/>
                    </a:lnTo>
                    <a:lnTo>
                      <a:pt x="267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4" y="220"/>
                    </a:lnTo>
                    <a:lnTo>
                      <a:pt x="294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1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200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1" name="Freeform 597"/>
              <p:cNvSpPr>
                <a:spLocks noEditPoints="1"/>
              </p:cNvSpPr>
              <p:nvPr/>
            </p:nvSpPr>
            <p:spPr bwMode="auto">
              <a:xfrm>
                <a:off x="439738" y="2416176"/>
                <a:ext cx="357188" cy="407988"/>
              </a:xfrm>
              <a:custGeom>
                <a:avLst/>
                <a:gdLst>
                  <a:gd name="T0" fmla="*/ 0 w 452"/>
                  <a:gd name="T1" fmla="*/ 0 h 513"/>
                  <a:gd name="T2" fmla="*/ 228 w 452"/>
                  <a:gd name="T3" fmla="*/ 0 h 513"/>
                  <a:gd name="T4" fmla="*/ 288 w 452"/>
                  <a:gd name="T5" fmla="*/ 3 h 513"/>
                  <a:gd name="T6" fmla="*/ 331 w 452"/>
                  <a:gd name="T7" fmla="*/ 14 h 513"/>
                  <a:gd name="T8" fmla="*/ 340 w 452"/>
                  <a:gd name="T9" fmla="*/ 17 h 513"/>
                  <a:gd name="T10" fmla="*/ 357 w 452"/>
                  <a:gd name="T11" fmla="*/ 26 h 513"/>
                  <a:gd name="T12" fmla="*/ 371 w 452"/>
                  <a:gd name="T13" fmla="*/ 39 h 513"/>
                  <a:gd name="T14" fmla="*/ 389 w 452"/>
                  <a:gd name="T15" fmla="*/ 62 h 513"/>
                  <a:gd name="T16" fmla="*/ 398 w 452"/>
                  <a:gd name="T17" fmla="*/ 80 h 513"/>
                  <a:gd name="T18" fmla="*/ 408 w 452"/>
                  <a:gd name="T19" fmla="*/ 119 h 513"/>
                  <a:gd name="T20" fmla="*/ 409 w 452"/>
                  <a:gd name="T21" fmla="*/ 140 h 513"/>
                  <a:gd name="T22" fmla="*/ 408 w 452"/>
                  <a:gd name="T23" fmla="*/ 166 h 513"/>
                  <a:gd name="T24" fmla="*/ 402 w 452"/>
                  <a:gd name="T25" fmla="*/ 190 h 513"/>
                  <a:gd name="T26" fmla="*/ 390 w 452"/>
                  <a:gd name="T27" fmla="*/ 212 h 513"/>
                  <a:gd name="T28" fmla="*/ 375 w 452"/>
                  <a:gd name="T29" fmla="*/ 231 h 513"/>
                  <a:gd name="T30" fmla="*/ 365 w 452"/>
                  <a:gd name="T31" fmla="*/ 240 h 513"/>
                  <a:gd name="T32" fmla="*/ 343 w 452"/>
                  <a:gd name="T33" fmla="*/ 256 h 513"/>
                  <a:gd name="T34" fmla="*/ 316 w 452"/>
                  <a:gd name="T35" fmla="*/ 268 h 513"/>
                  <a:gd name="T36" fmla="*/ 283 w 452"/>
                  <a:gd name="T37" fmla="*/ 276 h 513"/>
                  <a:gd name="T38" fmla="*/ 266 w 452"/>
                  <a:gd name="T39" fmla="*/ 280 h 513"/>
                  <a:gd name="T40" fmla="*/ 298 w 452"/>
                  <a:gd name="T41" fmla="*/ 299 h 513"/>
                  <a:gd name="T42" fmla="*/ 307 w 452"/>
                  <a:gd name="T43" fmla="*/ 306 h 513"/>
                  <a:gd name="T44" fmla="*/ 335 w 452"/>
                  <a:gd name="T45" fmla="*/ 336 h 513"/>
                  <a:gd name="T46" fmla="*/ 363 w 452"/>
                  <a:gd name="T47" fmla="*/ 373 h 513"/>
                  <a:gd name="T48" fmla="*/ 367 w 452"/>
                  <a:gd name="T49" fmla="*/ 513 h 513"/>
                  <a:gd name="T50" fmla="*/ 299 w 452"/>
                  <a:gd name="T51" fmla="*/ 407 h 513"/>
                  <a:gd name="T52" fmla="*/ 250 w 452"/>
                  <a:gd name="T53" fmla="*/ 335 h 513"/>
                  <a:gd name="T54" fmla="*/ 241 w 452"/>
                  <a:gd name="T55" fmla="*/ 325 h 513"/>
                  <a:gd name="T56" fmla="*/ 223 w 452"/>
                  <a:gd name="T57" fmla="*/ 307 h 513"/>
                  <a:gd name="T58" fmla="*/ 215 w 452"/>
                  <a:gd name="T59" fmla="*/ 302 h 513"/>
                  <a:gd name="T60" fmla="*/ 184 w 452"/>
                  <a:gd name="T61" fmla="*/ 288 h 513"/>
                  <a:gd name="T62" fmla="*/ 169 w 452"/>
                  <a:gd name="T63" fmla="*/ 285 h 513"/>
                  <a:gd name="T64" fmla="*/ 68 w 452"/>
                  <a:gd name="T65" fmla="*/ 285 h 513"/>
                  <a:gd name="T66" fmla="*/ 0 w 452"/>
                  <a:gd name="T67" fmla="*/ 513 h 513"/>
                  <a:gd name="T68" fmla="*/ 214 w 452"/>
                  <a:gd name="T69" fmla="*/ 226 h 513"/>
                  <a:gd name="T70" fmla="*/ 235 w 452"/>
                  <a:gd name="T71" fmla="*/ 226 h 513"/>
                  <a:gd name="T72" fmla="*/ 273 w 452"/>
                  <a:gd name="T73" fmla="*/ 221 h 513"/>
                  <a:gd name="T74" fmla="*/ 287 w 452"/>
                  <a:gd name="T75" fmla="*/ 217 h 513"/>
                  <a:gd name="T76" fmla="*/ 310 w 452"/>
                  <a:gd name="T77" fmla="*/ 204 h 513"/>
                  <a:gd name="T78" fmla="*/ 326 w 452"/>
                  <a:gd name="T79" fmla="*/ 185 h 513"/>
                  <a:gd name="T80" fmla="*/ 333 w 452"/>
                  <a:gd name="T81" fmla="*/ 175 h 513"/>
                  <a:gd name="T82" fmla="*/ 339 w 452"/>
                  <a:gd name="T83" fmla="*/ 152 h 513"/>
                  <a:gd name="T84" fmla="*/ 340 w 452"/>
                  <a:gd name="T85" fmla="*/ 140 h 513"/>
                  <a:gd name="T86" fmla="*/ 338 w 452"/>
                  <a:gd name="T87" fmla="*/ 122 h 513"/>
                  <a:gd name="T88" fmla="*/ 334 w 452"/>
                  <a:gd name="T89" fmla="*/ 107 h 513"/>
                  <a:gd name="T90" fmla="*/ 325 w 452"/>
                  <a:gd name="T91" fmla="*/ 93 h 513"/>
                  <a:gd name="T92" fmla="*/ 314 w 452"/>
                  <a:gd name="T93" fmla="*/ 80 h 513"/>
                  <a:gd name="T94" fmla="*/ 307 w 452"/>
                  <a:gd name="T95" fmla="*/ 74 h 513"/>
                  <a:gd name="T96" fmla="*/ 289 w 452"/>
                  <a:gd name="T97" fmla="*/ 66 h 513"/>
                  <a:gd name="T98" fmla="*/ 269 w 452"/>
                  <a:gd name="T99" fmla="*/ 60 h 513"/>
                  <a:gd name="T100" fmla="*/ 244 w 452"/>
                  <a:gd name="T101" fmla="*/ 57 h 513"/>
                  <a:gd name="T102" fmla="*/ 68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60" y="1"/>
                    </a:lnTo>
                    <a:lnTo>
                      <a:pt x="288" y="3"/>
                    </a:lnTo>
                    <a:lnTo>
                      <a:pt x="312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7" y="26"/>
                    </a:lnTo>
                    <a:lnTo>
                      <a:pt x="363" y="33"/>
                    </a:lnTo>
                    <a:lnTo>
                      <a:pt x="371" y="39"/>
                    </a:lnTo>
                    <a:lnTo>
                      <a:pt x="377" y="46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98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8" y="166"/>
                    </a:lnTo>
                    <a:lnTo>
                      <a:pt x="406" y="179"/>
                    </a:lnTo>
                    <a:lnTo>
                      <a:pt x="402" y="190"/>
                    </a:lnTo>
                    <a:lnTo>
                      <a:pt x="397" y="202"/>
                    </a:lnTo>
                    <a:lnTo>
                      <a:pt x="390" y="212"/>
                    </a:lnTo>
                    <a:lnTo>
                      <a:pt x="383" y="222"/>
                    </a:lnTo>
                    <a:lnTo>
                      <a:pt x="375" y="231"/>
                    </a:lnTo>
                    <a:lnTo>
                      <a:pt x="375" y="231"/>
                    </a:lnTo>
                    <a:lnTo>
                      <a:pt x="365" y="240"/>
                    </a:lnTo>
                    <a:lnTo>
                      <a:pt x="354" y="249"/>
                    </a:lnTo>
                    <a:lnTo>
                      <a:pt x="343" y="256"/>
                    </a:lnTo>
                    <a:lnTo>
                      <a:pt x="330" y="262"/>
                    </a:lnTo>
                    <a:lnTo>
                      <a:pt x="316" y="268"/>
                    </a:lnTo>
                    <a:lnTo>
                      <a:pt x="301" y="272"/>
                    </a:lnTo>
                    <a:lnTo>
                      <a:pt x="283" y="276"/>
                    </a:lnTo>
                    <a:lnTo>
                      <a:pt x="266" y="280"/>
                    </a:lnTo>
                    <a:lnTo>
                      <a:pt x="266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7" y="306"/>
                    </a:lnTo>
                    <a:lnTo>
                      <a:pt x="307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3" y="373"/>
                    </a:lnTo>
                    <a:lnTo>
                      <a:pt x="452" y="513"/>
                    </a:lnTo>
                    <a:lnTo>
                      <a:pt x="367" y="513"/>
                    </a:lnTo>
                    <a:lnTo>
                      <a:pt x="299" y="407"/>
                    </a:lnTo>
                    <a:lnTo>
                      <a:pt x="299" y="407"/>
                    </a:lnTo>
                    <a:lnTo>
                      <a:pt x="271" y="366"/>
                    </a:lnTo>
                    <a:lnTo>
                      <a:pt x="250" y="335"/>
                    </a:lnTo>
                    <a:lnTo>
                      <a:pt x="250" y="335"/>
                    </a:lnTo>
                    <a:lnTo>
                      <a:pt x="241" y="325"/>
                    </a:lnTo>
                    <a:lnTo>
                      <a:pt x="232" y="315"/>
                    </a:lnTo>
                    <a:lnTo>
                      <a:pt x="223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7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4" y="226"/>
                    </a:lnTo>
                    <a:lnTo>
                      <a:pt x="214" y="226"/>
                    </a:lnTo>
                    <a:lnTo>
                      <a:pt x="235" y="226"/>
                    </a:lnTo>
                    <a:lnTo>
                      <a:pt x="255" y="224"/>
                    </a:lnTo>
                    <a:lnTo>
                      <a:pt x="273" y="221"/>
                    </a:lnTo>
                    <a:lnTo>
                      <a:pt x="287" y="217"/>
                    </a:lnTo>
                    <a:lnTo>
                      <a:pt x="287" y="217"/>
                    </a:lnTo>
                    <a:lnTo>
                      <a:pt x="299" y="211"/>
                    </a:lnTo>
                    <a:lnTo>
                      <a:pt x="310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3" y="175"/>
                    </a:lnTo>
                    <a:lnTo>
                      <a:pt x="337" y="163"/>
                    </a:lnTo>
                    <a:lnTo>
                      <a:pt x="339" y="152"/>
                    </a:lnTo>
                    <a:lnTo>
                      <a:pt x="340" y="140"/>
                    </a:lnTo>
                    <a:lnTo>
                      <a:pt x="340" y="140"/>
                    </a:lnTo>
                    <a:lnTo>
                      <a:pt x="339" y="131"/>
                    </a:lnTo>
                    <a:lnTo>
                      <a:pt x="338" y="122"/>
                    </a:lnTo>
                    <a:lnTo>
                      <a:pt x="337" y="115"/>
                    </a:lnTo>
                    <a:lnTo>
                      <a:pt x="334" y="107"/>
                    </a:lnTo>
                    <a:lnTo>
                      <a:pt x="330" y="99"/>
                    </a:lnTo>
                    <a:lnTo>
                      <a:pt x="325" y="93"/>
                    </a:lnTo>
                    <a:lnTo>
                      <a:pt x="320" y="87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07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80" y="62"/>
                    </a:lnTo>
                    <a:lnTo>
                      <a:pt x="269" y="60"/>
                    </a:lnTo>
                    <a:lnTo>
                      <a:pt x="257" y="58"/>
                    </a:lnTo>
                    <a:lnTo>
                      <a:pt x="244" y="57"/>
                    </a:lnTo>
                    <a:lnTo>
                      <a:pt x="230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2" name="Freeform 598"/>
              <p:cNvSpPr>
                <a:spLocks noEditPoints="1"/>
              </p:cNvSpPr>
              <p:nvPr/>
            </p:nvSpPr>
            <p:spPr bwMode="auto">
              <a:xfrm>
                <a:off x="811213" y="2408238"/>
                <a:ext cx="388938" cy="422275"/>
              </a:xfrm>
              <a:custGeom>
                <a:avLst/>
                <a:gdLst>
                  <a:gd name="T0" fmla="*/ 1 w 489"/>
                  <a:gd name="T1" fmla="*/ 242 h 531"/>
                  <a:gd name="T2" fmla="*/ 16 w 489"/>
                  <a:gd name="T3" fmla="*/ 158 h 531"/>
                  <a:gd name="T4" fmla="*/ 52 w 489"/>
                  <a:gd name="T5" fmla="*/ 90 h 531"/>
                  <a:gd name="T6" fmla="*/ 85 w 489"/>
                  <a:gd name="T7" fmla="*/ 55 h 531"/>
                  <a:gd name="T8" fmla="*/ 147 w 489"/>
                  <a:gd name="T9" fmla="*/ 17 h 531"/>
                  <a:gd name="T10" fmla="*/ 218 w 489"/>
                  <a:gd name="T11" fmla="*/ 1 h 531"/>
                  <a:gd name="T12" fmla="*/ 263 w 489"/>
                  <a:gd name="T13" fmla="*/ 0 h 531"/>
                  <a:gd name="T14" fmla="*/ 313 w 489"/>
                  <a:gd name="T15" fmla="*/ 9 h 531"/>
                  <a:gd name="T16" fmla="*/ 359 w 489"/>
                  <a:gd name="T17" fmla="*/ 25 h 531"/>
                  <a:gd name="T18" fmla="*/ 387 w 489"/>
                  <a:gd name="T19" fmla="*/ 43 h 531"/>
                  <a:gd name="T20" fmla="*/ 423 w 489"/>
                  <a:gd name="T21" fmla="*/ 74 h 531"/>
                  <a:gd name="T22" fmla="*/ 452 w 489"/>
                  <a:gd name="T23" fmla="*/ 114 h 531"/>
                  <a:gd name="T24" fmla="*/ 466 w 489"/>
                  <a:gd name="T25" fmla="*/ 144 h 531"/>
                  <a:gd name="T26" fmla="*/ 482 w 489"/>
                  <a:gd name="T27" fmla="*/ 193 h 531"/>
                  <a:gd name="T28" fmla="*/ 489 w 489"/>
                  <a:gd name="T29" fmla="*/ 247 h 531"/>
                  <a:gd name="T30" fmla="*/ 489 w 489"/>
                  <a:gd name="T31" fmla="*/ 285 h 531"/>
                  <a:gd name="T32" fmla="*/ 482 w 489"/>
                  <a:gd name="T33" fmla="*/ 340 h 531"/>
                  <a:gd name="T34" fmla="*/ 465 w 489"/>
                  <a:gd name="T35" fmla="*/ 390 h 531"/>
                  <a:gd name="T36" fmla="*/ 450 w 489"/>
                  <a:gd name="T37" fmla="*/ 421 h 531"/>
                  <a:gd name="T38" fmla="*/ 420 w 489"/>
                  <a:gd name="T39" fmla="*/ 461 h 531"/>
                  <a:gd name="T40" fmla="*/ 383 w 489"/>
                  <a:gd name="T41" fmla="*/ 491 h 531"/>
                  <a:gd name="T42" fmla="*/ 354 w 489"/>
                  <a:gd name="T43" fmla="*/ 507 h 531"/>
                  <a:gd name="T44" fmla="*/ 309 w 489"/>
                  <a:gd name="T45" fmla="*/ 523 h 531"/>
                  <a:gd name="T46" fmla="*/ 260 w 489"/>
                  <a:gd name="T47" fmla="*/ 530 h 531"/>
                  <a:gd name="T48" fmla="*/ 227 w 489"/>
                  <a:gd name="T49" fmla="*/ 530 h 531"/>
                  <a:gd name="T50" fmla="*/ 176 w 489"/>
                  <a:gd name="T51" fmla="*/ 522 h 531"/>
                  <a:gd name="T52" fmla="*/ 130 w 489"/>
                  <a:gd name="T53" fmla="*/ 504 h 531"/>
                  <a:gd name="T54" fmla="*/ 102 w 489"/>
                  <a:gd name="T55" fmla="*/ 486 h 531"/>
                  <a:gd name="T56" fmla="*/ 65 w 489"/>
                  <a:gd name="T57" fmla="*/ 454 h 531"/>
                  <a:gd name="T58" fmla="*/ 37 w 489"/>
                  <a:gd name="T59" fmla="*/ 414 h 531"/>
                  <a:gd name="T60" fmla="*/ 21 w 489"/>
                  <a:gd name="T61" fmla="*/ 385 h 531"/>
                  <a:gd name="T62" fmla="*/ 7 w 489"/>
                  <a:gd name="T63" fmla="*/ 338 h 531"/>
                  <a:gd name="T64" fmla="*/ 0 w 489"/>
                  <a:gd name="T65" fmla="*/ 289 h 531"/>
                  <a:gd name="T66" fmla="*/ 70 w 489"/>
                  <a:gd name="T67" fmla="*/ 274 h 531"/>
                  <a:gd name="T68" fmla="*/ 72 w 489"/>
                  <a:gd name="T69" fmla="*/ 317 h 531"/>
                  <a:gd name="T70" fmla="*/ 89 w 489"/>
                  <a:gd name="T71" fmla="*/ 373 h 531"/>
                  <a:gd name="T72" fmla="*/ 120 w 489"/>
                  <a:gd name="T73" fmla="*/ 420 h 531"/>
                  <a:gd name="T74" fmla="*/ 145 w 489"/>
                  <a:gd name="T75" fmla="*/ 443 h 531"/>
                  <a:gd name="T76" fmla="*/ 191 w 489"/>
                  <a:gd name="T77" fmla="*/ 466 h 531"/>
                  <a:gd name="T78" fmla="*/ 244 w 489"/>
                  <a:gd name="T79" fmla="*/ 472 h 531"/>
                  <a:gd name="T80" fmla="*/ 281 w 489"/>
                  <a:gd name="T81" fmla="*/ 470 h 531"/>
                  <a:gd name="T82" fmla="*/ 329 w 489"/>
                  <a:gd name="T83" fmla="*/ 452 h 531"/>
                  <a:gd name="T84" fmla="*/ 370 w 489"/>
                  <a:gd name="T85" fmla="*/ 418 h 531"/>
                  <a:gd name="T86" fmla="*/ 392 w 489"/>
                  <a:gd name="T87" fmla="*/ 389 h 531"/>
                  <a:gd name="T88" fmla="*/ 413 w 489"/>
                  <a:gd name="T89" fmla="*/ 334 h 531"/>
                  <a:gd name="T90" fmla="*/ 420 w 489"/>
                  <a:gd name="T91" fmla="*/ 266 h 531"/>
                  <a:gd name="T92" fmla="*/ 414 w 489"/>
                  <a:gd name="T93" fmla="*/ 207 h 531"/>
                  <a:gd name="T94" fmla="*/ 399 w 489"/>
                  <a:gd name="T95" fmla="*/ 156 h 531"/>
                  <a:gd name="T96" fmla="*/ 387 w 489"/>
                  <a:gd name="T97" fmla="*/ 134 h 531"/>
                  <a:gd name="T98" fmla="*/ 364 w 489"/>
                  <a:gd name="T99" fmla="*/ 106 h 531"/>
                  <a:gd name="T100" fmla="*/ 337 w 489"/>
                  <a:gd name="T101" fmla="*/ 84 h 531"/>
                  <a:gd name="T102" fmla="*/ 315 w 489"/>
                  <a:gd name="T103" fmla="*/ 73 h 531"/>
                  <a:gd name="T104" fmla="*/ 282 w 489"/>
                  <a:gd name="T105" fmla="*/ 62 h 531"/>
                  <a:gd name="T106" fmla="*/ 245 w 489"/>
                  <a:gd name="T107" fmla="*/ 58 h 531"/>
                  <a:gd name="T108" fmla="*/ 211 w 489"/>
                  <a:gd name="T109" fmla="*/ 61 h 531"/>
                  <a:gd name="T110" fmla="*/ 163 w 489"/>
                  <a:gd name="T111" fmla="*/ 78 h 531"/>
                  <a:gd name="T112" fmla="*/ 121 w 489"/>
                  <a:gd name="T113" fmla="*/ 107 h 531"/>
                  <a:gd name="T114" fmla="*/ 98 w 489"/>
                  <a:gd name="T115" fmla="*/ 137 h 531"/>
                  <a:gd name="T116" fmla="*/ 76 w 489"/>
                  <a:gd name="T117" fmla="*/ 195 h 531"/>
                  <a:gd name="T118" fmla="*/ 70 w 489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9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1" y="242"/>
                    </a:lnTo>
                    <a:lnTo>
                      <a:pt x="3" y="212"/>
                    </a:lnTo>
                    <a:lnTo>
                      <a:pt x="8" y="184"/>
                    </a:lnTo>
                    <a:lnTo>
                      <a:pt x="16" y="158"/>
                    </a:lnTo>
                    <a:lnTo>
                      <a:pt x="26" y="134"/>
                    </a:lnTo>
                    <a:lnTo>
                      <a:pt x="38" y="111"/>
                    </a:lnTo>
                    <a:lnTo>
                      <a:pt x="52" y="90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5" y="55"/>
                    </a:lnTo>
                    <a:lnTo>
                      <a:pt x="104" y="41"/>
                    </a:lnTo>
                    <a:lnTo>
                      <a:pt x="125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3" y="5"/>
                    </a:lnTo>
                    <a:lnTo>
                      <a:pt x="218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63" y="0"/>
                    </a:lnTo>
                    <a:lnTo>
                      <a:pt x="280" y="2"/>
                    </a:lnTo>
                    <a:lnTo>
                      <a:pt x="296" y="5"/>
                    </a:lnTo>
                    <a:lnTo>
                      <a:pt x="313" y="9"/>
                    </a:lnTo>
                    <a:lnTo>
                      <a:pt x="328" y="12"/>
                    </a:lnTo>
                    <a:lnTo>
                      <a:pt x="344" y="19"/>
                    </a:lnTo>
                    <a:lnTo>
                      <a:pt x="359" y="25"/>
                    </a:lnTo>
                    <a:lnTo>
                      <a:pt x="373" y="34"/>
                    </a:lnTo>
                    <a:lnTo>
                      <a:pt x="373" y="34"/>
                    </a:lnTo>
                    <a:lnTo>
                      <a:pt x="387" y="43"/>
                    </a:lnTo>
                    <a:lnTo>
                      <a:pt x="400" y="52"/>
                    </a:lnTo>
                    <a:lnTo>
                      <a:pt x="411" y="62"/>
                    </a:lnTo>
                    <a:lnTo>
                      <a:pt x="423" y="74"/>
                    </a:lnTo>
                    <a:lnTo>
                      <a:pt x="433" y="87"/>
                    </a:lnTo>
                    <a:lnTo>
                      <a:pt x="443" y="99"/>
                    </a:lnTo>
                    <a:lnTo>
                      <a:pt x="452" y="114"/>
                    </a:lnTo>
                    <a:lnTo>
                      <a:pt x="460" y="129"/>
                    </a:lnTo>
                    <a:lnTo>
                      <a:pt x="460" y="129"/>
                    </a:lnTo>
                    <a:lnTo>
                      <a:pt x="466" y="144"/>
                    </a:lnTo>
                    <a:lnTo>
                      <a:pt x="473" y="160"/>
                    </a:lnTo>
                    <a:lnTo>
                      <a:pt x="478" y="176"/>
                    </a:lnTo>
                    <a:lnTo>
                      <a:pt x="482" y="193"/>
                    </a:lnTo>
                    <a:lnTo>
                      <a:pt x="485" y="211"/>
                    </a:lnTo>
                    <a:lnTo>
                      <a:pt x="488" y="229"/>
                    </a:lnTo>
                    <a:lnTo>
                      <a:pt x="489" y="247"/>
                    </a:lnTo>
                    <a:lnTo>
                      <a:pt x="489" y="266"/>
                    </a:lnTo>
                    <a:lnTo>
                      <a:pt x="489" y="266"/>
                    </a:lnTo>
                    <a:lnTo>
                      <a:pt x="489" y="285"/>
                    </a:lnTo>
                    <a:lnTo>
                      <a:pt x="488" y="304"/>
                    </a:lnTo>
                    <a:lnTo>
                      <a:pt x="485" y="322"/>
                    </a:lnTo>
                    <a:lnTo>
                      <a:pt x="482" y="340"/>
                    </a:lnTo>
                    <a:lnTo>
                      <a:pt x="478" y="357"/>
                    </a:lnTo>
                    <a:lnTo>
                      <a:pt x="471" y="373"/>
                    </a:lnTo>
                    <a:lnTo>
                      <a:pt x="465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0" y="421"/>
                    </a:lnTo>
                    <a:lnTo>
                      <a:pt x="441" y="435"/>
                    </a:lnTo>
                    <a:lnTo>
                      <a:pt x="430" y="448"/>
                    </a:lnTo>
                    <a:lnTo>
                      <a:pt x="420" y="461"/>
                    </a:lnTo>
                    <a:lnTo>
                      <a:pt x="409" y="471"/>
                    </a:lnTo>
                    <a:lnTo>
                      <a:pt x="396" y="481"/>
                    </a:lnTo>
                    <a:lnTo>
                      <a:pt x="383" y="491"/>
                    </a:lnTo>
                    <a:lnTo>
                      <a:pt x="369" y="499"/>
                    </a:lnTo>
                    <a:lnTo>
                      <a:pt x="369" y="499"/>
                    </a:lnTo>
                    <a:lnTo>
                      <a:pt x="354" y="507"/>
                    </a:lnTo>
                    <a:lnTo>
                      <a:pt x="340" y="513"/>
                    </a:lnTo>
                    <a:lnTo>
                      <a:pt x="324" y="518"/>
                    </a:lnTo>
                    <a:lnTo>
                      <a:pt x="309" y="523"/>
                    </a:lnTo>
                    <a:lnTo>
                      <a:pt x="294" y="526"/>
                    </a:lnTo>
                    <a:lnTo>
                      <a:pt x="277" y="528"/>
                    </a:lnTo>
                    <a:lnTo>
                      <a:pt x="260" y="530"/>
                    </a:lnTo>
                    <a:lnTo>
                      <a:pt x="245" y="531"/>
                    </a:lnTo>
                    <a:lnTo>
                      <a:pt x="245" y="531"/>
                    </a:lnTo>
                    <a:lnTo>
                      <a:pt x="227" y="530"/>
                    </a:lnTo>
                    <a:lnTo>
                      <a:pt x="209" y="528"/>
                    </a:lnTo>
                    <a:lnTo>
                      <a:pt x="193" y="526"/>
                    </a:lnTo>
                    <a:lnTo>
                      <a:pt x="176" y="522"/>
                    </a:lnTo>
                    <a:lnTo>
                      <a:pt x="159" y="517"/>
                    </a:lnTo>
                    <a:lnTo>
                      <a:pt x="144" y="511"/>
                    </a:lnTo>
                    <a:lnTo>
                      <a:pt x="130" y="504"/>
                    </a:lnTo>
                    <a:lnTo>
                      <a:pt x="115" y="496"/>
                    </a:lnTo>
                    <a:lnTo>
                      <a:pt x="115" y="496"/>
                    </a:lnTo>
                    <a:lnTo>
                      <a:pt x="102" y="486"/>
                    </a:lnTo>
                    <a:lnTo>
                      <a:pt x="88" y="477"/>
                    </a:lnTo>
                    <a:lnTo>
                      <a:pt x="76" y="466"/>
                    </a:lnTo>
                    <a:lnTo>
                      <a:pt x="65" y="454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29" y="400"/>
                    </a:lnTo>
                    <a:lnTo>
                      <a:pt x="29" y="400"/>
                    </a:lnTo>
                    <a:lnTo>
                      <a:pt x="21" y="385"/>
                    </a:lnTo>
                    <a:lnTo>
                      <a:pt x="16" y="370"/>
                    </a:lnTo>
                    <a:lnTo>
                      <a:pt x="11" y="354"/>
                    </a:lnTo>
                    <a:lnTo>
                      <a:pt x="7" y="338"/>
                    </a:lnTo>
                    <a:lnTo>
                      <a:pt x="3" y="322"/>
                    </a:lnTo>
                    <a:lnTo>
                      <a:pt x="1" y="306"/>
                    </a:lnTo>
                    <a:lnTo>
                      <a:pt x="0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0" y="274"/>
                    </a:moveTo>
                    <a:lnTo>
                      <a:pt x="70" y="274"/>
                    </a:lnTo>
                    <a:lnTo>
                      <a:pt x="70" y="295"/>
                    </a:lnTo>
                    <a:lnTo>
                      <a:pt x="72" y="317"/>
                    </a:lnTo>
                    <a:lnTo>
                      <a:pt x="76" y="338"/>
                    </a:lnTo>
                    <a:lnTo>
                      <a:pt x="81" y="356"/>
                    </a:lnTo>
                    <a:lnTo>
                      <a:pt x="89" y="373"/>
                    </a:lnTo>
                    <a:lnTo>
                      <a:pt x="97" y="390"/>
                    </a:lnTo>
                    <a:lnTo>
                      <a:pt x="107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2"/>
                    </a:lnTo>
                    <a:lnTo>
                      <a:pt x="145" y="443"/>
                    </a:lnTo>
                    <a:lnTo>
                      <a:pt x="161" y="452"/>
                    </a:lnTo>
                    <a:lnTo>
                      <a:pt x="175" y="459"/>
                    </a:lnTo>
                    <a:lnTo>
                      <a:pt x="191" y="466"/>
                    </a:lnTo>
                    <a:lnTo>
                      <a:pt x="208" y="470"/>
                    </a:lnTo>
                    <a:lnTo>
                      <a:pt x="226" y="472"/>
                    </a:lnTo>
                    <a:lnTo>
                      <a:pt x="244" y="472"/>
                    </a:lnTo>
                    <a:lnTo>
                      <a:pt x="244" y="472"/>
                    </a:lnTo>
                    <a:lnTo>
                      <a:pt x="263" y="472"/>
                    </a:lnTo>
                    <a:lnTo>
                      <a:pt x="281" y="470"/>
                    </a:lnTo>
                    <a:lnTo>
                      <a:pt x="297" y="466"/>
                    </a:lnTo>
                    <a:lnTo>
                      <a:pt x="314" y="459"/>
                    </a:lnTo>
                    <a:lnTo>
                      <a:pt x="329" y="452"/>
                    </a:lnTo>
                    <a:lnTo>
                      <a:pt x="344" y="443"/>
                    </a:lnTo>
                    <a:lnTo>
                      <a:pt x="358" y="431"/>
                    </a:lnTo>
                    <a:lnTo>
                      <a:pt x="370" y="418"/>
                    </a:lnTo>
                    <a:lnTo>
                      <a:pt x="370" y="418"/>
                    </a:lnTo>
                    <a:lnTo>
                      <a:pt x="382" y="404"/>
                    </a:lnTo>
                    <a:lnTo>
                      <a:pt x="392" y="389"/>
                    </a:lnTo>
                    <a:lnTo>
                      <a:pt x="400" y="372"/>
                    </a:lnTo>
                    <a:lnTo>
                      <a:pt x="407" y="353"/>
                    </a:lnTo>
                    <a:lnTo>
                      <a:pt x="413" y="334"/>
                    </a:lnTo>
                    <a:lnTo>
                      <a:pt x="416" y="312"/>
                    </a:lnTo>
                    <a:lnTo>
                      <a:pt x="419" y="29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18" y="235"/>
                    </a:lnTo>
                    <a:lnTo>
                      <a:pt x="414" y="207"/>
                    </a:lnTo>
                    <a:lnTo>
                      <a:pt x="407" y="180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3" y="146"/>
                    </a:lnTo>
                    <a:lnTo>
                      <a:pt x="387" y="134"/>
                    </a:lnTo>
                    <a:lnTo>
                      <a:pt x="379" y="124"/>
                    </a:lnTo>
                    <a:lnTo>
                      <a:pt x="373" y="115"/>
                    </a:lnTo>
                    <a:lnTo>
                      <a:pt x="364" y="106"/>
                    </a:lnTo>
                    <a:lnTo>
                      <a:pt x="356" y="98"/>
                    </a:lnTo>
                    <a:lnTo>
                      <a:pt x="346" y="90"/>
                    </a:lnTo>
                    <a:lnTo>
                      <a:pt x="337" y="84"/>
                    </a:lnTo>
                    <a:lnTo>
                      <a:pt x="337" y="84"/>
                    </a:lnTo>
                    <a:lnTo>
                      <a:pt x="326" y="78"/>
                    </a:lnTo>
                    <a:lnTo>
                      <a:pt x="315" y="73"/>
                    </a:lnTo>
                    <a:lnTo>
                      <a:pt x="305" y="69"/>
                    </a:lnTo>
                    <a:lnTo>
                      <a:pt x="294" y="65"/>
                    </a:lnTo>
                    <a:lnTo>
                      <a:pt x="282" y="62"/>
                    </a:lnTo>
                    <a:lnTo>
                      <a:pt x="269" y="60"/>
                    </a:lnTo>
                    <a:lnTo>
                      <a:pt x="258" y="58"/>
                    </a:lnTo>
                    <a:lnTo>
                      <a:pt x="245" y="58"/>
                    </a:lnTo>
                    <a:lnTo>
                      <a:pt x="245" y="58"/>
                    </a:lnTo>
                    <a:lnTo>
                      <a:pt x="227" y="58"/>
                    </a:lnTo>
                    <a:lnTo>
                      <a:pt x="211" y="61"/>
                    </a:lnTo>
                    <a:lnTo>
                      <a:pt x="194" y="65"/>
                    </a:lnTo>
                    <a:lnTo>
                      <a:pt x="179" y="70"/>
                    </a:lnTo>
                    <a:lnTo>
                      <a:pt x="163" y="78"/>
                    </a:lnTo>
                    <a:lnTo>
                      <a:pt x="148" y="85"/>
                    </a:lnTo>
                    <a:lnTo>
                      <a:pt x="135" y="96"/>
                    </a:lnTo>
                    <a:lnTo>
                      <a:pt x="121" y="107"/>
                    </a:lnTo>
                    <a:lnTo>
                      <a:pt x="121" y="107"/>
                    </a:lnTo>
                    <a:lnTo>
                      <a:pt x="110" y="121"/>
                    </a:lnTo>
                    <a:lnTo>
                      <a:pt x="98" y="137"/>
                    </a:lnTo>
                    <a:lnTo>
                      <a:pt x="89" y="155"/>
                    </a:lnTo>
                    <a:lnTo>
                      <a:pt x="83" y="174"/>
                    </a:lnTo>
                    <a:lnTo>
                      <a:pt x="76" y="195"/>
                    </a:lnTo>
                    <a:lnTo>
                      <a:pt x="72" y="220"/>
                    </a:lnTo>
                    <a:lnTo>
                      <a:pt x="70" y="245"/>
                    </a:lnTo>
                    <a:lnTo>
                      <a:pt x="70" y="274"/>
                    </a:lnTo>
                    <a:lnTo>
                      <a:pt x="7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3" name="Freeform 599"/>
              <p:cNvSpPr>
                <a:spLocks noEditPoints="1"/>
              </p:cNvSpPr>
              <p:nvPr/>
            </p:nvSpPr>
            <p:spPr bwMode="auto">
              <a:xfrm>
                <a:off x="1262063" y="2416176"/>
                <a:ext cx="309563" cy="407988"/>
              </a:xfrm>
              <a:custGeom>
                <a:avLst/>
                <a:gdLst>
                  <a:gd name="T0" fmla="*/ 0 w 391"/>
                  <a:gd name="T1" fmla="*/ 0 h 513"/>
                  <a:gd name="T2" fmla="*/ 193 w 391"/>
                  <a:gd name="T3" fmla="*/ 0 h 513"/>
                  <a:gd name="T4" fmla="*/ 257 w 391"/>
                  <a:gd name="T5" fmla="*/ 2 h 513"/>
                  <a:gd name="T6" fmla="*/ 271 w 391"/>
                  <a:gd name="T7" fmla="*/ 5 h 513"/>
                  <a:gd name="T8" fmla="*/ 306 w 391"/>
                  <a:gd name="T9" fmla="*/ 14 h 513"/>
                  <a:gd name="T10" fmla="*/ 335 w 391"/>
                  <a:gd name="T11" fmla="*/ 29 h 513"/>
                  <a:gd name="T12" fmla="*/ 347 w 391"/>
                  <a:gd name="T13" fmla="*/ 38 h 513"/>
                  <a:gd name="T14" fmla="*/ 367 w 391"/>
                  <a:gd name="T15" fmla="*/ 64 h 513"/>
                  <a:gd name="T16" fmla="*/ 376 w 391"/>
                  <a:gd name="T17" fmla="*/ 78 h 513"/>
                  <a:gd name="T18" fmla="*/ 388 w 391"/>
                  <a:gd name="T19" fmla="*/ 112 h 513"/>
                  <a:gd name="T20" fmla="*/ 391 w 391"/>
                  <a:gd name="T21" fmla="*/ 148 h 513"/>
                  <a:gd name="T22" fmla="*/ 391 w 391"/>
                  <a:gd name="T23" fmla="*/ 165 h 513"/>
                  <a:gd name="T24" fmla="*/ 385 w 391"/>
                  <a:gd name="T25" fmla="*/ 194 h 513"/>
                  <a:gd name="T26" fmla="*/ 375 w 391"/>
                  <a:gd name="T27" fmla="*/ 222 h 513"/>
                  <a:gd name="T28" fmla="*/ 359 w 391"/>
                  <a:gd name="T29" fmla="*/ 248 h 513"/>
                  <a:gd name="T30" fmla="*/ 349 w 391"/>
                  <a:gd name="T31" fmla="*/ 259 h 513"/>
                  <a:gd name="T32" fmla="*/ 325 w 391"/>
                  <a:gd name="T33" fmla="*/ 279 h 513"/>
                  <a:gd name="T34" fmla="*/ 292 w 391"/>
                  <a:gd name="T35" fmla="*/ 293 h 513"/>
                  <a:gd name="T36" fmla="*/ 249 w 391"/>
                  <a:gd name="T37" fmla="*/ 302 h 513"/>
                  <a:gd name="T38" fmla="*/ 200 w 391"/>
                  <a:gd name="T39" fmla="*/ 304 h 513"/>
                  <a:gd name="T40" fmla="*/ 68 w 391"/>
                  <a:gd name="T41" fmla="*/ 513 h 513"/>
                  <a:gd name="T42" fmla="*/ 68 w 391"/>
                  <a:gd name="T43" fmla="*/ 244 h 513"/>
                  <a:gd name="T44" fmla="*/ 201 w 391"/>
                  <a:gd name="T45" fmla="*/ 244 h 513"/>
                  <a:gd name="T46" fmla="*/ 232 w 391"/>
                  <a:gd name="T47" fmla="*/ 243 h 513"/>
                  <a:gd name="T48" fmla="*/ 257 w 391"/>
                  <a:gd name="T49" fmla="*/ 238 h 513"/>
                  <a:gd name="T50" fmla="*/ 278 w 391"/>
                  <a:gd name="T51" fmla="*/ 230 h 513"/>
                  <a:gd name="T52" fmla="*/ 294 w 391"/>
                  <a:gd name="T53" fmla="*/ 220 h 513"/>
                  <a:gd name="T54" fmla="*/ 301 w 391"/>
                  <a:gd name="T55" fmla="*/ 213 h 513"/>
                  <a:gd name="T56" fmla="*/ 311 w 391"/>
                  <a:gd name="T57" fmla="*/ 198 h 513"/>
                  <a:gd name="T58" fmla="*/ 317 w 391"/>
                  <a:gd name="T59" fmla="*/ 181 h 513"/>
                  <a:gd name="T60" fmla="*/ 321 w 391"/>
                  <a:gd name="T61" fmla="*/ 161 h 513"/>
                  <a:gd name="T62" fmla="*/ 321 w 391"/>
                  <a:gd name="T63" fmla="*/ 151 h 513"/>
                  <a:gd name="T64" fmla="*/ 317 w 391"/>
                  <a:gd name="T65" fmla="*/ 120 h 513"/>
                  <a:gd name="T66" fmla="*/ 306 w 391"/>
                  <a:gd name="T67" fmla="*/ 96 h 513"/>
                  <a:gd name="T68" fmla="*/ 297 w 391"/>
                  <a:gd name="T69" fmla="*/ 84 h 513"/>
                  <a:gd name="T70" fmla="*/ 275 w 391"/>
                  <a:gd name="T71" fmla="*/ 70 h 513"/>
                  <a:gd name="T72" fmla="*/ 262 w 391"/>
                  <a:gd name="T73" fmla="*/ 65 h 513"/>
                  <a:gd name="T74" fmla="*/ 238 w 391"/>
                  <a:gd name="T75" fmla="*/ 61 h 513"/>
                  <a:gd name="T76" fmla="*/ 68 w 391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8" y="1"/>
                    </a:lnTo>
                    <a:lnTo>
                      <a:pt x="257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89" y="8"/>
                    </a:lnTo>
                    <a:lnTo>
                      <a:pt x="306" y="14"/>
                    </a:lnTo>
                    <a:lnTo>
                      <a:pt x="321" y="20"/>
                    </a:lnTo>
                    <a:lnTo>
                      <a:pt x="335" y="29"/>
                    </a:lnTo>
                    <a:lnTo>
                      <a:pt x="335" y="29"/>
                    </a:lnTo>
                    <a:lnTo>
                      <a:pt x="347" y="38"/>
                    </a:lnTo>
                    <a:lnTo>
                      <a:pt x="358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2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1" y="148"/>
                    </a:lnTo>
                    <a:lnTo>
                      <a:pt x="391" y="148"/>
                    </a:lnTo>
                    <a:lnTo>
                      <a:pt x="391" y="165"/>
                    </a:lnTo>
                    <a:lnTo>
                      <a:pt x="389" y="180"/>
                    </a:lnTo>
                    <a:lnTo>
                      <a:pt x="385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8" y="235"/>
                    </a:lnTo>
                    <a:lnTo>
                      <a:pt x="359" y="248"/>
                    </a:lnTo>
                    <a:lnTo>
                      <a:pt x="349" y="259"/>
                    </a:lnTo>
                    <a:lnTo>
                      <a:pt x="349" y="259"/>
                    </a:lnTo>
                    <a:lnTo>
                      <a:pt x="339" y="270"/>
                    </a:lnTo>
                    <a:lnTo>
                      <a:pt x="325" y="279"/>
                    </a:lnTo>
                    <a:lnTo>
                      <a:pt x="310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49" y="302"/>
                    </a:lnTo>
                    <a:lnTo>
                      <a:pt x="225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1" y="244"/>
                    </a:lnTo>
                    <a:lnTo>
                      <a:pt x="201" y="244"/>
                    </a:lnTo>
                    <a:lnTo>
                      <a:pt x="216" y="243"/>
                    </a:lnTo>
                    <a:lnTo>
                      <a:pt x="232" y="243"/>
                    </a:lnTo>
                    <a:lnTo>
                      <a:pt x="244" y="240"/>
                    </a:lnTo>
                    <a:lnTo>
                      <a:pt x="257" y="238"/>
                    </a:lnTo>
                    <a:lnTo>
                      <a:pt x="267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4" y="220"/>
                    </a:lnTo>
                    <a:lnTo>
                      <a:pt x="294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1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200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4" name="Freeform 600"/>
              <p:cNvSpPr>
                <a:spLocks/>
              </p:cNvSpPr>
              <p:nvPr/>
            </p:nvSpPr>
            <p:spPr bwMode="auto">
              <a:xfrm>
                <a:off x="1622425" y="2416176"/>
                <a:ext cx="303213" cy="407988"/>
              </a:xfrm>
              <a:custGeom>
                <a:avLst/>
                <a:gdLst>
                  <a:gd name="T0" fmla="*/ 0 w 382"/>
                  <a:gd name="T1" fmla="*/ 513 h 513"/>
                  <a:gd name="T2" fmla="*/ 0 w 382"/>
                  <a:gd name="T3" fmla="*/ 0 h 513"/>
                  <a:gd name="T4" fmla="*/ 371 w 382"/>
                  <a:gd name="T5" fmla="*/ 0 h 513"/>
                  <a:gd name="T6" fmla="*/ 371 w 382"/>
                  <a:gd name="T7" fmla="*/ 60 h 513"/>
                  <a:gd name="T8" fmla="*/ 68 w 382"/>
                  <a:gd name="T9" fmla="*/ 60 h 513"/>
                  <a:gd name="T10" fmla="*/ 68 w 382"/>
                  <a:gd name="T11" fmla="*/ 217 h 513"/>
                  <a:gd name="T12" fmla="*/ 352 w 382"/>
                  <a:gd name="T13" fmla="*/ 217 h 513"/>
                  <a:gd name="T14" fmla="*/ 352 w 382"/>
                  <a:gd name="T15" fmla="*/ 277 h 513"/>
                  <a:gd name="T16" fmla="*/ 68 w 382"/>
                  <a:gd name="T17" fmla="*/ 277 h 513"/>
                  <a:gd name="T18" fmla="*/ 68 w 382"/>
                  <a:gd name="T19" fmla="*/ 453 h 513"/>
                  <a:gd name="T20" fmla="*/ 382 w 382"/>
                  <a:gd name="T21" fmla="*/ 453 h 513"/>
                  <a:gd name="T22" fmla="*/ 382 w 382"/>
                  <a:gd name="T23" fmla="*/ 513 h 513"/>
                  <a:gd name="T24" fmla="*/ 0 w 382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1" y="0"/>
                    </a:lnTo>
                    <a:lnTo>
                      <a:pt x="371" y="60"/>
                    </a:lnTo>
                    <a:lnTo>
                      <a:pt x="68" y="60"/>
                    </a:lnTo>
                    <a:lnTo>
                      <a:pt x="68" y="217"/>
                    </a:lnTo>
                    <a:lnTo>
                      <a:pt x="352" y="217"/>
                    </a:lnTo>
                    <a:lnTo>
                      <a:pt x="352" y="277"/>
                    </a:lnTo>
                    <a:lnTo>
                      <a:pt x="68" y="277"/>
                    </a:lnTo>
                    <a:lnTo>
                      <a:pt x="68" y="453"/>
                    </a:lnTo>
                    <a:lnTo>
                      <a:pt x="382" y="453"/>
                    </a:lnTo>
                    <a:lnTo>
                      <a:pt x="382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5" name="Freeform 601"/>
              <p:cNvSpPr>
                <a:spLocks noEditPoints="1"/>
              </p:cNvSpPr>
              <p:nvPr/>
            </p:nvSpPr>
            <p:spPr bwMode="auto">
              <a:xfrm>
                <a:off x="1981200" y="2416176"/>
                <a:ext cx="358775" cy="407988"/>
              </a:xfrm>
              <a:custGeom>
                <a:avLst/>
                <a:gdLst>
                  <a:gd name="T0" fmla="*/ 0 w 451"/>
                  <a:gd name="T1" fmla="*/ 0 h 513"/>
                  <a:gd name="T2" fmla="*/ 226 w 451"/>
                  <a:gd name="T3" fmla="*/ 0 h 513"/>
                  <a:gd name="T4" fmla="*/ 286 w 451"/>
                  <a:gd name="T5" fmla="*/ 3 h 513"/>
                  <a:gd name="T6" fmla="*/ 331 w 451"/>
                  <a:gd name="T7" fmla="*/ 14 h 513"/>
                  <a:gd name="T8" fmla="*/ 340 w 451"/>
                  <a:gd name="T9" fmla="*/ 17 h 513"/>
                  <a:gd name="T10" fmla="*/ 355 w 451"/>
                  <a:gd name="T11" fmla="*/ 26 h 513"/>
                  <a:gd name="T12" fmla="*/ 369 w 451"/>
                  <a:gd name="T13" fmla="*/ 39 h 513"/>
                  <a:gd name="T14" fmla="*/ 387 w 451"/>
                  <a:gd name="T15" fmla="*/ 62 h 513"/>
                  <a:gd name="T16" fmla="*/ 397 w 451"/>
                  <a:gd name="T17" fmla="*/ 80 h 513"/>
                  <a:gd name="T18" fmla="*/ 408 w 451"/>
                  <a:gd name="T19" fmla="*/ 119 h 513"/>
                  <a:gd name="T20" fmla="*/ 409 w 451"/>
                  <a:gd name="T21" fmla="*/ 140 h 513"/>
                  <a:gd name="T22" fmla="*/ 406 w 451"/>
                  <a:gd name="T23" fmla="*/ 166 h 513"/>
                  <a:gd name="T24" fmla="*/ 400 w 451"/>
                  <a:gd name="T25" fmla="*/ 190 h 513"/>
                  <a:gd name="T26" fmla="*/ 390 w 451"/>
                  <a:gd name="T27" fmla="*/ 212 h 513"/>
                  <a:gd name="T28" fmla="*/ 373 w 451"/>
                  <a:gd name="T29" fmla="*/ 231 h 513"/>
                  <a:gd name="T30" fmla="*/ 364 w 451"/>
                  <a:gd name="T31" fmla="*/ 240 h 513"/>
                  <a:gd name="T32" fmla="*/ 343 w 451"/>
                  <a:gd name="T33" fmla="*/ 256 h 513"/>
                  <a:gd name="T34" fmla="*/ 314 w 451"/>
                  <a:gd name="T35" fmla="*/ 268 h 513"/>
                  <a:gd name="T36" fmla="*/ 282 w 451"/>
                  <a:gd name="T37" fmla="*/ 276 h 513"/>
                  <a:gd name="T38" fmla="*/ 264 w 451"/>
                  <a:gd name="T39" fmla="*/ 280 h 513"/>
                  <a:gd name="T40" fmla="*/ 298 w 451"/>
                  <a:gd name="T41" fmla="*/ 299 h 513"/>
                  <a:gd name="T42" fmla="*/ 305 w 451"/>
                  <a:gd name="T43" fmla="*/ 306 h 513"/>
                  <a:gd name="T44" fmla="*/ 335 w 451"/>
                  <a:gd name="T45" fmla="*/ 336 h 513"/>
                  <a:gd name="T46" fmla="*/ 362 w 451"/>
                  <a:gd name="T47" fmla="*/ 373 h 513"/>
                  <a:gd name="T48" fmla="*/ 366 w 451"/>
                  <a:gd name="T49" fmla="*/ 513 h 513"/>
                  <a:gd name="T50" fmla="*/ 298 w 451"/>
                  <a:gd name="T51" fmla="*/ 407 h 513"/>
                  <a:gd name="T52" fmla="*/ 249 w 451"/>
                  <a:gd name="T53" fmla="*/ 335 h 513"/>
                  <a:gd name="T54" fmla="*/ 240 w 451"/>
                  <a:gd name="T55" fmla="*/ 325 h 513"/>
                  <a:gd name="T56" fmla="*/ 222 w 451"/>
                  <a:gd name="T57" fmla="*/ 307 h 513"/>
                  <a:gd name="T58" fmla="*/ 215 w 451"/>
                  <a:gd name="T59" fmla="*/ 302 h 513"/>
                  <a:gd name="T60" fmla="*/ 184 w 451"/>
                  <a:gd name="T61" fmla="*/ 288 h 513"/>
                  <a:gd name="T62" fmla="*/ 169 w 451"/>
                  <a:gd name="T63" fmla="*/ 285 h 513"/>
                  <a:gd name="T64" fmla="*/ 68 w 451"/>
                  <a:gd name="T65" fmla="*/ 285 h 513"/>
                  <a:gd name="T66" fmla="*/ 0 w 451"/>
                  <a:gd name="T67" fmla="*/ 513 h 513"/>
                  <a:gd name="T68" fmla="*/ 213 w 451"/>
                  <a:gd name="T69" fmla="*/ 226 h 513"/>
                  <a:gd name="T70" fmla="*/ 235 w 451"/>
                  <a:gd name="T71" fmla="*/ 226 h 513"/>
                  <a:gd name="T72" fmla="*/ 271 w 451"/>
                  <a:gd name="T73" fmla="*/ 221 h 513"/>
                  <a:gd name="T74" fmla="*/ 286 w 451"/>
                  <a:gd name="T75" fmla="*/ 217 h 513"/>
                  <a:gd name="T76" fmla="*/ 309 w 451"/>
                  <a:gd name="T77" fmla="*/ 204 h 513"/>
                  <a:gd name="T78" fmla="*/ 326 w 451"/>
                  <a:gd name="T79" fmla="*/ 185 h 513"/>
                  <a:gd name="T80" fmla="*/ 331 w 451"/>
                  <a:gd name="T81" fmla="*/ 175 h 513"/>
                  <a:gd name="T82" fmla="*/ 339 w 451"/>
                  <a:gd name="T83" fmla="*/ 152 h 513"/>
                  <a:gd name="T84" fmla="*/ 339 w 451"/>
                  <a:gd name="T85" fmla="*/ 140 h 513"/>
                  <a:gd name="T86" fmla="*/ 337 w 451"/>
                  <a:gd name="T87" fmla="*/ 122 h 513"/>
                  <a:gd name="T88" fmla="*/ 332 w 451"/>
                  <a:gd name="T89" fmla="*/ 107 h 513"/>
                  <a:gd name="T90" fmla="*/ 325 w 451"/>
                  <a:gd name="T91" fmla="*/ 93 h 513"/>
                  <a:gd name="T92" fmla="*/ 313 w 451"/>
                  <a:gd name="T93" fmla="*/ 80 h 513"/>
                  <a:gd name="T94" fmla="*/ 305 w 451"/>
                  <a:gd name="T95" fmla="*/ 74 h 513"/>
                  <a:gd name="T96" fmla="*/ 289 w 451"/>
                  <a:gd name="T97" fmla="*/ 66 h 513"/>
                  <a:gd name="T98" fmla="*/ 268 w 451"/>
                  <a:gd name="T99" fmla="*/ 60 h 513"/>
                  <a:gd name="T100" fmla="*/ 243 w 451"/>
                  <a:gd name="T101" fmla="*/ 57 h 513"/>
                  <a:gd name="T102" fmla="*/ 68 w 451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59" y="1"/>
                    </a:lnTo>
                    <a:lnTo>
                      <a:pt x="286" y="3"/>
                    </a:lnTo>
                    <a:lnTo>
                      <a:pt x="311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5" y="26"/>
                    </a:lnTo>
                    <a:lnTo>
                      <a:pt x="363" y="33"/>
                    </a:lnTo>
                    <a:lnTo>
                      <a:pt x="369" y="39"/>
                    </a:lnTo>
                    <a:lnTo>
                      <a:pt x="376" y="46"/>
                    </a:lnTo>
                    <a:lnTo>
                      <a:pt x="387" y="62"/>
                    </a:lnTo>
                    <a:lnTo>
                      <a:pt x="387" y="62"/>
                    </a:lnTo>
                    <a:lnTo>
                      <a:pt x="397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6" y="166"/>
                    </a:lnTo>
                    <a:lnTo>
                      <a:pt x="404" y="179"/>
                    </a:lnTo>
                    <a:lnTo>
                      <a:pt x="400" y="190"/>
                    </a:lnTo>
                    <a:lnTo>
                      <a:pt x="395" y="202"/>
                    </a:lnTo>
                    <a:lnTo>
                      <a:pt x="390" y="212"/>
                    </a:lnTo>
                    <a:lnTo>
                      <a:pt x="382" y="222"/>
                    </a:lnTo>
                    <a:lnTo>
                      <a:pt x="373" y="231"/>
                    </a:lnTo>
                    <a:lnTo>
                      <a:pt x="373" y="231"/>
                    </a:lnTo>
                    <a:lnTo>
                      <a:pt x="364" y="240"/>
                    </a:lnTo>
                    <a:lnTo>
                      <a:pt x="354" y="249"/>
                    </a:lnTo>
                    <a:lnTo>
                      <a:pt x="343" y="256"/>
                    </a:lnTo>
                    <a:lnTo>
                      <a:pt x="328" y="262"/>
                    </a:lnTo>
                    <a:lnTo>
                      <a:pt x="314" y="268"/>
                    </a:lnTo>
                    <a:lnTo>
                      <a:pt x="299" y="272"/>
                    </a:lnTo>
                    <a:lnTo>
                      <a:pt x="282" y="276"/>
                    </a:lnTo>
                    <a:lnTo>
                      <a:pt x="264" y="280"/>
                    </a:lnTo>
                    <a:lnTo>
                      <a:pt x="264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5" y="306"/>
                    </a:lnTo>
                    <a:lnTo>
                      <a:pt x="305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2" y="373"/>
                    </a:lnTo>
                    <a:lnTo>
                      <a:pt x="451" y="513"/>
                    </a:lnTo>
                    <a:lnTo>
                      <a:pt x="366" y="513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71" y="366"/>
                    </a:lnTo>
                    <a:lnTo>
                      <a:pt x="249" y="335"/>
                    </a:lnTo>
                    <a:lnTo>
                      <a:pt x="249" y="335"/>
                    </a:lnTo>
                    <a:lnTo>
                      <a:pt x="240" y="325"/>
                    </a:lnTo>
                    <a:lnTo>
                      <a:pt x="231" y="315"/>
                    </a:lnTo>
                    <a:lnTo>
                      <a:pt x="222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199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6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3" y="226"/>
                    </a:lnTo>
                    <a:lnTo>
                      <a:pt x="213" y="226"/>
                    </a:lnTo>
                    <a:lnTo>
                      <a:pt x="235" y="226"/>
                    </a:lnTo>
                    <a:lnTo>
                      <a:pt x="254" y="224"/>
                    </a:lnTo>
                    <a:lnTo>
                      <a:pt x="271" y="221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98" y="211"/>
                    </a:lnTo>
                    <a:lnTo>
                      <a:pt x="309" y="204"/>
                    </a:lnTo>
                    <a:lnTo>
                      <a:pt x="318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1" y="175"/>
                    </a:lnTo>
                    <a:lnTo>
                      <a:pt x="336" y="163"/>
                    </a:lnTo>
                    <a:lnTo>
                      <a:pt x="339" y="152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31"/>
                    </a:lnTo>
                    <a:lnTo>
                      <a:pt x="337" y="122"/>
                    </a:lnTo>
                    <a:lnTo>
                      <a:pt x="335" y="115"/>
                    </a:lnTo>
                    <a:lnTo>
                      <a:pt x="332" y="107"/>
                    </a:lnTo>
                    <a:lnTo>
                      <a:pt x="328" y="99"/>
                    </a:lnTo>
                    <a:lnTo>
                      <a:pt x="325" y="93"/>
                    </a:lnTo>
                    <a:lnTo>
                      <a:pt x="319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5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79" y="62"/>
                    </a:lnTo>
                    <a:lnTo>
                      <a:pt x="268" y="60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30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6" name="Freeform 602"/>
              <p:cNvSpPr>
                <a:spLocks/>
              </p:cNvSpPr>
              <p:nvPr/>
            </p:nvSpPr>
            <p:spPr bwMode="auto">
              <a:xfrm>
                <a:off x="2339975" y="2416176"/>
                <a:ext cx="323850" cy="407988"/>
              </a:xfrm>
              <a:custGeom>
                <a:avLst/>
                <a:gdLst>
                  <a:gd name="T0" fmla="*/ 169 w 407"/>
                  <a:gd name="T1" fmla="*/ 513 h 513"/>
                  <a:gd name="T2" fmla="*/ 169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7 w 407"/>
                  <a:gd name="T13" fmla="*/ 60 h 513"/>
                  <a:gd name="T14" fmla="*/ 237 w 407"/>
                  <a:gd name="T15" fmla="*/ 513 h 513"/>
                  <a:gd name="T16" fmla="*/ 169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69" y="513"/>
                    </a:moveTo>
                    <a:lnTo>
                      <a:pt x="169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7" y="60"/>
                    </a:lnTo>
                    <a:lnTo>
                      <a:pt x="237" y="513"/>
                    </a:lnTo>
                    <a:lnTo>
                      <a:pt x="169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7" name="Freeform 603"/>
              <p:cNvSpPr>
                <a:spLocks/>
              </p:cNvSpPr>
              <p:nvPr/>
            </p:nvSpPr>
            <p:spPr bwMode="auto">
              <a:xfrm>
                <a:off x="2687638" y="2416176"/>
                <a:ext cx="373063" cy="407988"/>
              </a:xfrm>
              <a:custGeom>
                <a:avLst/>
                <a:gdLst>
                  <a:gd name="T0" fmla="*/ 197 w 469"/>
                  <a:gd name="T1" fmla="*/ 513 h 513"/>
                  <a:gd name="T2" fmla="*/ 197 w 469"/>
                  <a:gd name="T3" fmla="*/ 295 h 513"/>
                  <a:gd name="T4" fmla="*/ 0 w 469"/>
                  <a:gd name="T5" fmla="*/ 0 h 513"/>
                  <a:gd name="T6" fmla="*/ 82 w 469"/>
                  <a:gd name="T7" fmla="*/ 0 h 513"/>
                  <a:gd name="T8" fmla="*/ 183 w 469"/>
                  <a:gd name="T9" fmla="*/ 154 h 513"/>
                  <a:gd name="T10" fmla="*/ 183 w 469"/>
                  <a:gd name="T11" fmla="*/ 154 h 513"/>
                  <a:gd name="T12" fmla="*/ 210 w 469"/>
                  <a:gd name="T13" fmla="*/ 198 h 513"/>
                  <a:gd name="T14" fmla="*/ 235 w 469"/>
                  <a:gd name="T15" fmla="*/ 242 h 513"/>
                  <a:gd name="T16" fmla="*/ 235 w 469"/>
                  <a:gd name="T17" fmla="*/ 242 h 513"/>
                  <a:gd name="T18" fmla="*/ 261 w 469"/>
                  <a:gd name="T19" fmla="*/ 198 h 513"/>
                  <a:gd name="T20" fmla="*/ 291 w 469"/>
                  <a:gd name="T21" fmla="*/ 151 h 513"/>
                  <a:gd name="T22" fmla="*/ 390 w 469"/>
                  <a:gd name="T23" fmla="*/ 0 h 513"/>
                  <a:gd name="T24" fmla="*/ 469 w 469"/>
                  <a:gd name="T25" fmla="*/ 0 h 513"/>
                  <a:gd name="T26" fmla="*/ 265 w 469"/>
                  <a:gd name="T27" fmla="*/ 295 h 513"/>
                  <a:gd name="T28" fmla="*/ 265 w 469"/>
                  <a:gd name="T29" fmla="*/ 513 h 513"/>
                  <a:gd name="T30" fmla="*/ 197 w 469"/>
                  <a:gd name="T3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9" h="513">
                    <a:moveTo>
                      <a:pt x="197" y="513"/>
                    </a:moveTo>
                    <a:lnTo>
                      <a:pt x="197" y="295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183" y="154"/>
                    </a:lnTo>
                    <a:lnTo>
                      <a:pt x="183" y="154"/>
                    </a:lnTo>
                    <a:lnTo>
                      <a:pt x="210" y="198"/>
                    </a:lnTo>
                    <a:lnTo>
                      <a:pt x="235" y="242"/>
                    </a:lnTo>
                    <a:lnTo>
                      <a:pt x="235" y="242"/>
                    </a:lnTo>
                    <a:lnTo>
                      <a:pt x="261" y="198"/>
                    </a:lnTo>
                    <a:lnTo>
                      <a:pt x="291" y="151"/>
                    </a:lnTo>
                    <a:lnTo>
                      <a:pt x="390" y="0"/>
                    </a:lnTo>
                    <a:lnTo>
                      <a:pt x="469" y="0"/>
                    </a:lnTo>
                    <a:lnTo>
                      <a:pt x="265" y="295"/>
                    </a:lnTo>
                    <a:lnTo>
                      <a:pt x="265" y="513"/>
                    </a:lnTo>
                    <a:lnTo>
                      <a:pt x="197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8" name="Freeform 604"/>
              <p:cNvSpPr>
                <a:spLocks noEditPoints="1"/>
              </p:cNvSpPr>
              <p:nvPr/>
            </p:nvSpPr>
            <p:spPr bwMode="auto">
              <a:xfrm>
                <a:off x="3249613" y="2408238"/>
                <a:ext cx="390525" cy="422275"/>
              </a:xfrm>
              <a:custGeom>
                <a:avLst/>
                <a:gdLst>
                  <a:gd name="T0" fmla="*/ 2 w 491"/>
                  <a:gd name="T1" fmla="*/ 242 h 531"/>
                  <a:gd name="T2" fmla="*/ 18 w 491"/>
                  <a:gd name="T3" fmla="*/ 158 h 531"/>
                  <a:gd name="T4" fmla="*/ 53 w 491"/>
                  <a:gd name="T5" fmla="*/ 90 h 531"/>
                  <a:gd name="T6" fmla="*/ 87 w 491"/>
                  <a:gd name="T7" fmla="*/ 55 h 531"/>
                  <a:gd name="T8" fmla="*/ 147 w 491"/>
                  <a:gd name="T9" fmla="*/ 17 h 531"/>
                  <a:gd name="T10" fmla="*/ 219 w 491"/>
                  <a:gd name="T11" fmla="*/ 1 h 531"/>
                  <a:gd name="T12" fmla="*/ 264 w 491"/>
                  <a:gd name="T13" fmla="*/ 0 h 531"/>
                  <a:gd name="T14" fmla="*/ 314 w 491"/>
                  <a:gd name="T15" fmla="*/ 9 h 531"/>
                  <a:gd name="T16" fmla="*/ 360 w 491"/>
                  <a:gd name="T17" fmla="*/ 25 h 531"/>
                  <a:gd name="T18" fmla="*/ 388 w 491"/>
                  <a:gd name="T19" fmla="*/ 43 h 531"/>
                  <a:gd name="T20" fmla="*/ 424 w 491"/>
                  <a:gd name="T21" fmla="*/ 74 h 531"/>
                  <a:gd name="T22" fmla="*/ 453 w 491"/>
                  <a:gd name="T23" fmla="*/ 114 h 531"/>
                  <a:gd name="T24" fmla="*/ 468 w 491"/>
                  <a:gd name="T25" fmla="*/ 144 h 531"/>
                  <a:gd name="T26" fmla="*/ 484 w 491"/>
                  <a:gd name="T27" fmla="*/ 193 h 531"/>
                  <a:gd name="T28" fmla="*/ 490 w 491"/>
                  <a:gd name="T29" fmla="*/ 247 h 531"/>
                  <a:gd name="T30" fmla="*/ 490 w 491"/>
                  <a:gd name="T31" fmla="*/ 285 h 531"/>
                  <a:gd name="T32" fmla="*/ 482 w 491"/>
                  <a:gd name="T33" fmla="*/ 340 h 531"/>
                  <a:gd name="T34" fmla="*/ 467 w 491"/>
                  <a:gd name="T35" fmla="*/ 390 h 531"/>
                  <a:gd name="T36" fmla="*/ 451 w 491"/>
                  <a:gd name="T37" fmla="*/ 421 h 531"/>
                  <a:gd name="T38" fmla="*/ 421 w 491"/>
                  <a:gd name="T39" fmla="*/ 461 h 531"/>
                  <a:gd name="T40" fmla="*/ 384 w 491"/>
                  <a:gd name="T41" fmla="*/ 491 h 531"/>
                  <a:gd name="T42" fmla="*/ 356 w 491"/>
                  <a:gd name="T43" fmla="*/ 507 h 531"/>
                  <a:gd name="T44" fmla="*/ 310 w 491"/>
                  <a:gd name="T45" fmla="*/ 523 h 531"/>
                  <a:gd name="T46" fmla="*/ 263 w 491"/>
                  <a:gd name="T47" fmla="*/ 530 h 531"/>
                  <a:gd name="T48" fmla="*/ 228 w 491"/>
                  <a:gd name="T49" fmla="*/ 530 h 531"/>
                  <a:gd name="T50" fmla="*/ 177 w 491"/>
                  <a:gd name="T51" fmla="*/ 522 h 531"/>
                  <a:gd name="T52" fmla="*/ 131 w 491"/>
                  <a:gd name="T53" fmla="*/ 504 h 531"/>
                  <a:gd name="T54" fmla="*/ 103 w 491"/>
                  <a:gd name="T55" fmla="*/ 486 h 531"/>
                  <a:gd name="T56" fmla="*/ 67 w 491"/>
                  <a:gd name="T57" fmla="*/ 454 h 531"/>
                  <a:gd name="T58" fmla="*/ 37 w 491"/>
                  <a:gd name="T59" fmla="*/ 414 h 531"/>
                  <a:gd name="T60" fmla="*/ 23 w 491"/>
                  <a:gd name="T61" fmla="*/ 385 h 531"/>
                  <a:gd name="T62" fmla="*/ 8 w 491"/>
                  <a:gd name="T63" fmla="*/ 338 h 531"/>
                  <a:gd name="T64" fmla="*/ 2 w 491"/>
                  <a:gd name="T65" fmla="*/ 289 h 531"/>
                  <a:gd name="T66" fmla="*/ 71 w 491"/>
                  <a:gd name="T67" fmla="*/ 274 h 531"/>
                  <a:gd name="T68" fmla="*/ 73 w 491"/>
                  <a:gd name="T69" fmla="*/ 317 h 531"/>
                  <a:gd name="T70" fmla="*/ 90 w 491"/>
                  <a:gd name="T71" fmla="*/ 373 h 531"/>
                  <a:gd name="T72" fmla="*/ 121 w 491"/>
                  <a:gd name="T73" fmla="*/ 420 h 531"/>
                  <a:gd name="T74" fmla="*/ 147 w 491"/>
                  <a:gd name="T75" fmla="*/ 443 h 531"/>
                  <a:gd name="T76" fmla="*/ 192 w 491"/>
                  <a:gd name="T77" fmla="*/ 466 h 531"/>
                  <a:gd name="T78" fmla="*/ 246 w 491"/>
                  <a:gd name="T79" fmla="*/ 472 h 531"/>
                  <a:gd name="T80" fmla="*/ 282 w 491"/>
                  <a:gd name="T81" fmla="*/ 470 h 531"/>
                  <a:gd name="T82" fmla="*/ 330 w 491"/>
                  <a:gd name="T83" fmla="*/ 452 h 531"/>
                  <a:gd name="T84" fmla="*/ 371 w 491"/>
                  <a:gd name="T85" fmla="*/ 418 h 531"/>
                  <a:gd name="T86" fmla="*/ 393 w 491"/>
                  <a:gd name="T87" fmla="*/ 389 h 531"/>
                  <a:gd name="T88" fmla="*/ 413 w 491"/>
                  <a:gd name="T89" fmla="*/ 334 h 531"/>
                  <a:gd name="T90" fmla="*/ 421 w 491"/>
                  <a:gd name="T91" fmla="*/ 266 h 531"/>
                  <a:gd name="T92" fmla="*/ 416 w 491"/>
                  <a:gd name="T93" fmla="*/ 207 h 531"/>
                  <a:gd name="T94" fmla="*/ 399 w 491"/>
                  <a:gd name="T95" fmla="*/ 156 h 531"/>
                  <a:gd name="T96" fmla="*/ 388 w 491"/>
                  <a:gd name="T97" fmla="*/ 134 h 531"/>
                  <a:gd name="T98" fmla="*/ 366 w 491"/>
                  <a:gd name="T99" fmla="*/ 106 h 531"/>
                  <a:gd name="T100" fmla="*/ 338 w 491"/>
                  <a:gd name="T101" fmla="*/ 84 h 531"/>
                  <a:gd name="T102" fmla="*/ 316 w 491"/>
                  <a:gd name="T103" fmla="*/ 73 h 531"/>
                  <a:gd name="T104" fmla="*/ 283 w 491"/>
                  <a:gd name="T105" fmla="*/ 62 h 531"/>
                  <a:gd name="T106" fmla="*/ 246 w 491"/>
                  <a:gd name="T107" fmla="*/ 58 h 531"/>
                  <a:gd name="T108" fmla="*/ 211 w 491"/>
                  <a:gd name="T109" fmla="*/ 61 h 531"/>
                  <a:gd name="T110" fmla="*/ 164 w 491"/>
                  <a:gd name="T111" fmla="*/ 78 h 531"/>
                  <a:gd name="T112" fmla="*/ 122 w 491"/>
                  <a:gd name="T113" fmla="*/ 107 h 531"/>
                  <a:gd name="T114" fmla="*/ 100 w 491"/>
                  <a:gd name="T115" fmla="*/ 137 h 531"/>
                  <a:gd name="T116" fmla="*/ 78 w 491"/>
                  <a:gd name="T117" fmla="*/ 195 h 531"/>
                  <a:gd name="T118" fmla="*/ 71 w 491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1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2" y="242"/>
                    </a:lnTo>
                    <a:lnTo>
                      <a:pt x="5" y="212"/>
                    </a:lnTo>
                    <a:lnTo>
                      <a:pt x="11" y="184"/>
                    </a:lnTo>
                    <a:lnTo>
                      <a:pt x="18" y="158"/>
                    </a:lnTo>
                    <a:lnTo>
                      <a:pt x="27" y="134"/>
                    </a:lnTo>
                    <a:lnTo>
                      <a:pt x="39" y="111"/>
                    </a:lnTo>
                    <a:lnTo>
                      <a:pt x="53" y="90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7" y="55"/>
                    </a:lnTo>
                    <a:lnTo>
                      <a:pt x="106" y="41"/>
                    </a:lnTo>
                    <a:lnTo>
                      <a:pt x="126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5" y="5"/>
                    </a:lnTo>
                    <a:lnTo>
                      <a:pt x="219" y="1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2"/>
                    </a:lnTo>
                    <a:lnTo>
                      <a:pt x="297" y="5"/>
                    </a:lnTo>
                    <a:lnTo>
                      <a:pt x="314" y="9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60" y="25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88" y="43"/>
                    </a:lnTo>
                    <a:lnTo>
                      <a:pt x="401" y="52"/>
                    </a:lnTo>
                    <a:lnTo>
                      <a:pt x="413" y="62"/>
                    </a:lnTo>
                    <a:lnTo>
                      <a:pt x="424" y="74"/>
                    </a:lnTo>
                    <a:lnTo>
                      <a:pt x="435" y="87"/>
                    </a:lnTo>
                    <a:lnTo>
                      <a:pt x="444" y="99"/>
                    </a:lnTo>
                    <a:lnTo>
                      <a:pt x="453" y="114"/>
                    </a:lnTo>
                    <a:lnTo>
                      <a:pt x="461" y="129"/>
                    </a:lnTo>
                    <a:lnTo>
                      <a:pt x="461" y="129"/>
                    </a:lnTo>
                    <a:lnTo>
                      <a:pt x="468" y="144"/>
                    </a:lnTo>
                    <a:lnTo>
                      <a:pt x="474" y="160"/>
                    </a:lnTo>
                    <a:lnTo>
                      <a:pt x="479" y="176"/>
                    </a:lnTo>
                    <a:lnTo>
                      <a:pt x="484" y="193"/>
                    </a:lnTo>
                    <a:lnTo>
                      <a:pt x="486" y="211"/>
                    </a:lnTo>
                    <a:lnTo>
                      <a:pt x="489" y="229"/>
                    </a:lnTo>
                    <a:lnTo>
                      <a:pt x="490" y="247"/>
                    </a:lnTo>
                    <a:lnTo>
                      <a:pt x="491" y="266"/>
                    </a:lnTo>
                    <a:lnTo>
                      <a:pt x="491" y="266"/>
                    </a:lnTo>
                    <a:lnTo>
                      <a:pt x="490" y="285"/>
                    </a:lnTo>
                    <a:lnTo>
                      <a:pt x="489" y="304"/>
                    </a:lnTo>
                    <a:lnTo>
                      <a:pt x="486" y="322"/>
                    </a:lnTo>
                    <a:lnTo>
                      <a:pt x="482" y="340"/>
                    </a:lnTo>
                    <a:lnTo>
                      <a:pt x="479" y="357"/>
                    </a:lnTo>
                    <a:lnTo>
                      <a:pt x="474" y="373"/>
                    </a:lnTo>
                    <a:lnTo>
                      <a:pt x="467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1" y="421"/>
                    </a:lnTo>
                    <a:lnTo>
                      <a:pt x="442" y="435"/>
                    </a:lnTo>
                    <a:lnTo>
                      <a:pt x="433" y="448"/>
                    </a:lnTo>
                    <a:lnTo>
                      <a:pt x="421" y="461"/>
                    </a:lnTo>
                    <a:lnTo>
                      <a:pt x="410" y="471"/>
                    </a:lnTo>
                    <a:lnTo>
                      <a:pt x="397" y="481"/>
                    </a:lnTo>
                    <a:lnTo>
                      <a:pt x="384" y="491"/>
                    </a:lnTo>
                    <a:lnTo>
                      <a:pt x="370" y="499"/>
                    </a:lnTo>
                    <a:lnTo>
                      <a:pt x="370" y="499"/>
                    </a:lnTo>
                    <a:lnTo>
                      <a:pt x="356" y="507"/>
                    </a:lnTo>
                    <a:lnTo>
                      <a:pt x="341" y="513"/>
                    </a:lnTo>
                    <a:lnTo>
                      <a:pt x="325" y="518"/>
                    </a:lnTo>
                    <a:lnTo>
                      <a:pt x="310" y="523"/>
                    </a:lnTo>
                    <a:lnTo>
                      <a:pt x="294" y="526"/>
                    </a:lnTo>
                    <a:lnTo>
                      <a:pt x="279" y="528"/>
                    </a:lnTo>
                    <a:lnTo>
                      <a:pt x="263" y="530"/>
                    </a:lnTo>
                    <a:lnTo>
                      <a:pt x="246" y="531"/>
                    </a:lnTo>
                    <a:lnTo>
                      <a:pt x="246" y="531"/>
                    </a:lnTo>
                    <a:lnTo>
                      <a:pt x="228" y="530"/>
                    </a:lnTo>
                    <a:lnTo>
                      <a:pt x="210" y="528"/>
                    </a:lnTo>
                    <a:lnTo>
                      <a:pt x="193" y="526"/>
                    </a:lnTo>
                    <a:lnTo>
                      <a:pt x="177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1" y="504"/>
                    </a:lnTo>
                    <a:lnTo>
                      <a:pt x="117" y="496"/>
                    </a:lnTo>
                    <a:lnTo>
                      <a:pt x="117" y="496"/>
                    </a:lnTo>
                    <a:lnTo>
                      <a:pt x="103" y="486"/>
                    </a:lnTo>
                    <a:lnTo>
                      <a:pt x="90" y="477"/>
                    </a:lnTo>
                    <a:lnTo>
                      <a:pt x="77" y="466"/>
                    </a:lnTo>
                    <a:lnTo>
                      <a:pt x="67" y="454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23" y="385"/>
                    </a:lnTo>
                    <a:lnTo>
                      <a:pt x="17" y="370"/>
                    </a:lnTo>
                    <a:lnTo>
                      <a:pt x="12" y="354"/>
                    </a:lnTo>
                    <a:lnTo>
                      <a:pt x="8" y="338"/>
                    </a:lnTo>
                    <a:lnTo>
                      <a:pt x="4" y="322"/>
                    </a:lnTo>
                    <a:lnTo>
                      <a:pt x="3" y="306"/>
                    </a:lnTo>
                    <a:lnTo>
                      <a:pt x="2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1" y="274"/>
                    </a:moveTo>
                    <a:lnTo>
                      <a:pt x="71" y="274"/>
                    </a:lnTo>
                    <a:lnTo>
                      <a:pt x="71" y="295"/>
                    </a:lnTo>
                    <a:lnTo>
                      <a:pt x="73" y="317"/>
                    </a:lnTo>
                    <a:lnTo>
                      <a:pt x="77" y="338"/>
                    </a:lnTo>
                    <a:lnTo>
                      <a:pt x="83" y="356"/>
                    </a:lnTo>
                    <a:lnTo>
                      <a:pt x="90" y="373"/>
                    </a:lnTo>
                    <a:lnTo>
                      <a:pt x="99" y="390"/>
                    </a:lnTo>
                    <a:lnTo>
                      <a:pt x="109" y="406"/>
                    </a:lnTo>
                    <a:lnTo>
                      <a:pt x="121" y="420"/>
                    </a:lnTo>
                    <a:lnTo>
                      <a:pt x="121" y="420"/>
                    </a:lnTo>
                    <a:lnTo>
                      <a:pt x="133" y="432"/>
                    </a:lnTo>
                    <a:lnTo>
                      <a:pt x="147" y="443"/>
                    </a:lnTo>
                    <a:lnTo>
                      <a:pt x="161" y="452"/>
                    </a:lnTo>
                    <a:lnTo>
                      <a:pt x="177" y="459"/>
                    </a:lnTo>
                    <a:lnTo>
                      <a:pt x="192" y="466"/>
                    </a:lnTo>
                    <a:lnTo>
                      <a:pt x="209" y="470"/>
                    </a:lnTo>
                    <a:lnTo>
                      <a:pt x="227" y="472"/>
                    </a:lnTo>
                    <a:lnTo>
                      <a:pt x="246" y="472"/>
                    </a:lnTo>
                    <a:lnTo>
                      <a:pt x="246" y="472"/>
                    </a:lnTo>
                    <a:lnTo>
                      <a:pt x="264" y="472"/>
                    </a:lnTo>
                    <a:lnTo>
                      <a:pt x="282" y="470"/>
                    </a:lnTo>
                    <a:lnTo>
                      <a:pt x="300" y="466"/>
                    </a:lnTo>
                    <a:lnTo>
                      <a:pt x="315" y="459"/>
                    </a:lnTo>
                    <a:lnTo>
                      <a:pt x="330" y="452"/>
                    </a:lnTo>
                    <a:lnTo>
                      <a:pt x="344" y="443"/>
                    </a:lnTo>
                    <a:lnTo>
                      <a:pt x="358" y="431"/>
                    </a:lnTo>
                    <a:lnTo>
                      <a:pt x="371" y="418"/>
                    </a:lnTo>
                    <a:lnTo>
                      <a:pt x="371" y="418"/>
                    </a:lnTo>
                    <a:lnTo>
                      <a:pt x="383" y="404"/>
                    </a:lnTo>
                    <a:lnTo>
                      <a:pt x="393" y="389"/>
                    </a:lnTo>
                    <a:lnTo>
                      <a:pt x="402" y="372"/>
                    </a:lnTo>
                    <a:lnTo>
                      <a:pt x="408" y="353"/>
                    </a:lnTo>
                    <a:lnTo>
                      <a:pt x="413" y="334"/>
                    </a:lnTo>
                    <a:lnTo>
                      <a:pt x="417" y="312"/>
                    </a:lnTo>
                    <a:lnTo>
                      <a:pt x="420" y="290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20" y="235"/>
                    </a:lnTo>
                    <a:lnTo>
                      <a:pt x="416" y="207"/>
                    </a:lnTo>
                    <a:lnTo>
                      <a:pt x="410" y="180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4" y="146"/>
                    </a:lnTo>
                    <a:lnTo>
                      <a:pt x="388" y="134"/>
                    </a:lnTo>
                    <a:lnTo>
                      <a:pt x="381" y="124"/>
                    </a:lnTo>
                    <a:lnTo>
                      <a:pt x="374" y="115"/>
                    </a:lnTo>
                    <a:lnTo>
                      <a:pt x="366" y="106"/>
                    </a:lnTo>
                    <a:lnTo>
                      <a:pt x="357" y="98"/>
                    </a:lnTo>
                    <a:lnTo>
                      <a:pt x="348" y="90"/>
                    </a:lnTo>
                    <a:lnTo>
                      <a:pt x="338" y="84"/>
                    </a:lnTo>
                    <a:lnTo>
                      <a:pt x="338" y="84"/>
                    </a:lnTo>
                    <a:lnTo>
                      <a:pt x="328" y="78"/>
                    </a:lnTo>
                    <a:lnTo>
                      <a:pt x="316" y="73"/>
                    </a:lnTo>
                    <a:lnTo>
                      <a:pt x="306" y="69"/>
                    </a:lnTo>
                    <a:lnTo>
                      <a:pt x="294" y="65"/>
                    </a:lnTo>
                    <a:lnTo>
                      <a:pt x="283" y="62"/>
                    </a:lnTo>
                    <a:lnTo>
                      <a:pt x="271" y="60"/>
                    </a:lnTo>
                    <a:lnTo>
                      <a:pt x="259" y="58"/>
                    </a:lnTo>
                    <a:lnTo>
                      <a:pt x="246" y="58"/>
                    </a:lnTo>
                    <a:lnTo>
                      <a:pt x="246" y="58"/>
                    </a:lnTo>
                    <a:lnTo>
                      <a:pt x="229" y="58"/>
                    </a:lnTo>
                    <a:lnTo>
                      <a:pt x="211" y="61"/>
                    </a:lnTo>
                    <a:lnTo>
                      <a:pt x="195" y="65"/>
                    </a:lnTo>
                    <a:lnTo>
                      <a:pt x="179" y="70"/>
                    </a:lnTo>
                    <a:lnTo>
                      <a:pt x="164" y="78"/>
                    </a:lnTo>
                    <a:lnTo>
                      <a:pt x="150" y="85"/>
                    </a:lnTo>
                    <a:lnTo>
                      <a:pt x="136" y="96"/>
                    </a:lnTo>
                    <a:lnTo>
                      <a:pt x="122" y="107"/>
                    </a:lnTo>
                    <a:lnTo>
                      <a:pt x="122" y="107"/>
                    </a:lnTo>
                    <a:lnTo>
                      <a:pt x="110" y="121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8" y="195"/>
                    </a:lnTo>
                    <a:lnTo>
                      <a:pt x="73" y="220"/>
                    </a:lnTo>
                    <a:lnTo>
                      <a:pt x="71" y="245"/>
                    </a:lnTo>
                    <a:lnTo>
                      <a:pt x="71" y="274"/>
                    </a:lnTo>
                    <a:lnTo>
                      <a:pt x="7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9" name="Freeform 605"/>
              <p:cNvSpPr>
                <a:spLocks/>
              </p:cNvSpPr>
              <p:nvPr/>
            </p:nvSpPr>
            <p:spPr bwMode="auto">
              <a:xfrm>
                <a:off x="3702050" y="2416176"/>
                <a:ext cx="273050" cy="407988"/>
              </a:xfrm>
              <a:custGeom>
                <a:avLst/>
                <a:gdLst>
                  <a:gd name="T0" fmla="*/ 0 w 346"/>
                  <a:gd name="T1" fmla="*/ 513 h 513"/>
                  <a:gd name="T2" fmla="*/ 0 w 346"/>
                  <a:gd name="T3" fmla="*/ 0 h 513"/>
                  <a:gd name="T4" fmla="*/ 346 w 346"/>
                  <a:gd name="T5" fmla="*/ 0 h 513"/>
                  <a:gd name="T6" fmla="*/ 346 w 346"/>
                  <a:gd name="T7" fmla="*/ 60 h 513"/>
                  <a:gd name="T8" fmla="*/ 68 w 346"/>
                  <a:gd name="T9" fmla="*/ 60 h 513"/>
                  <a:gd name="T10" fmla="*/ 68 w 346"/>
                  <a:gd name="T11" fmla="*/ 220 h 513"/>
                  <a:gd name="T12" fmla="*/ 309 w 346"/>
                  <a:gd name="T13" fmla="*/ 220 h 513"/>
                  <a:gd name="T14" fmla="*/ 309 w 346"/>
                  <a:gd name="T15" fmla="*/ 280 h 513"/>
                  <a:gd name="T16" fmla="*/ 68 w 346"/>
                  <a:gd name="T17" fmla="*/ 280 h 513"/>
                  <a:gd name="T18" fmla="*/ 68 w 346"/>
                  <a:gd name="T19" fmla="*/ 513 h 513"/>
                  <a:gd name="T20" fmla="*/ 0 w 346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6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46" y="0"/>
                    </a:lnTo>
                    <a:lnTo>
                      <a:pt x="346" y="60"/>
                    </a:lnTo>
                    <a:lnTo>
                      <a:pt x="68" y="60"/>
                    </a:lnTo>
                    <a:lnTo>
                      <a:pt x="68" y="220"/>
                    </a:lnTo>
                    <a:lnTo>
                      <a:pt x="309" y="220"/>
                    </a:lnTo>
                    <a:lnTo>
                      <a:pt x="309" y="280"/>
                    </a:lnTo>
                    <a:lnTo>
                      <a:pt x="68" y="280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0" name="Freeform 606"/>
              <p:cNvSpPr>
                <a:spLocks/>
              </p:cNvSpPr>
              <p:nvPr/>
            </p:nvSpPr>
            <p:spPr bwMode="auto">
              <a:xfrm>
                <a:off x="4189413" y="2408238"/>
                <a:ext cx="377825" cy="422275"/>
              </a:xfrm>
              <a:custGeom>
                <a:avLst/>
                <a:gdLst>
                  <a:gd name="T0" fmla="*/ 474 w 474"/>
                  <a:gd name="T1" fmla="*/ 260 h 531"/>
                  <a:gd name="T2" fmla="*/ 448 w 474"/>
                  <a:gd name="T3" fmla="*/ 470 h 531"/>
                  <a:gd name="T4" fmla="*/ 370 w 474"/>
                  <a:gd name="T5" fmla="*/ 511 h 531"/>
                  <a:gd name="T6" fmla="*/ 317 w 474"/>
                  <a:gd name="T7" fmla="*/ 526 h 531"/>
                  <a:gd name="T8" fmla="*/ 262 w 474"/>
                  <a:gd name="T9" fmla="*/ 531 h 531"/>
                  <a:gd name="T10" fmla="*/ 207 w 474"/>
                  <a:gd name="T11" fmla="*/ 526 h 531"/>
                  <a:gd name="T12" fmla="*/ 156 w 474"/>
                  <a:gd name="T13" fmla="*/ 513 h 531"/>
                  <a:gd name="T14" fmla="*/ 125 w 474"/>
                  <a:gd name="T15" fmla="*/ 499 h 531"/>
                  <a:gd name="T16" fmla="*/ 83 w 474"/>
                  <a:gd name="T17" fmla="*/ 470 h 531"/>
                  <a:gd name="T18" fmla="*/ 48 w 474"/>
                  <a:gd name="T19" fmla="*/ 434 h 531"/>
                  <a:gd name="T20" fmla="*/ 32 w 474"/>
                  <a:gd name="T21" fmla="*/ 404 h 531"/>
                  <a:gd name="T22" fmla="*/ 12 w 474"/>
                  <a:gd name="T23" fmla="*/ 357 h 531"/>
                  <a:gd name="T24" fmla="*/ 2 w 474"/>
                  <a:gd name="T25" fmla="*/ 304 h 531"/>
                  <a:gd name="T26" fmla="*/ 0 w 474"/>
                  <a:gd name="T27" fmla="*/ 267 h 531"/>
                  <a:gd name="T28" fmla="*/ 5 w 474"/>
                  <a:gd name="T29" fmla="*/ 213 h 531"/>
                  <a:gd name="T30" fmla="*/ 17 w 474"/>
                  <a:gd name="T31" fmla="*/ 161 h 531"/>
                  <a:gd name="T32" fmla="*/ 32 w 474"/>
                  <a:gd name="T33" fmla="*/ 128 h 531"/>
                  <a:gd name="T34" fmla="*/ 58 w 474"/>
                  <a:gd name="T35" fmla="*/ 84 h 531"/>
                  <a:gd name="T36" fmla="*/ 93 w 474"/>
                  <a:gd name="T37" fmla="*/ 49 h 531"/>
                  <a:gd name="T38" fmla="*/ 121 w 474"/>
                  <a:gd name="T39" fmla="*/ 32 h 531"/>
                  <a:gd name="T40" fmla="*/ 167 w 474"/>
                  <a:gd name="T41" fmla="*/ 12 h 531"/>
                  <a:gd name="T42" fmla="*/ 220 w 474"/>
                  <a:gd name="T43" fmla="*/ 2 h 531"/>
                  <a:gd name="T44" fmla="*/ 257 w 474"/>
                  <a:gd name="T45" fmla="*/ 0 h 531"/>
                  <a:gd name="T46" fmla="*/ 333 w 474"/>
                  <a:gd name="T47" fmla="*/ 10 h 531"/>
                  <a:gd name="T48" fmla="*/ 378 w 474"/>
                  <a:gd name="T49" fmla="*/ 28 h 531"/>
                  <a:gd name="T50" fmla="*/ 427 w 474"/>
                  <a:gd name="T51" fmla="*/ 69 h 531"/>
                  <a:gd name="T52" fmla="*/ 450 w 474"/>
                  <a:gd name="T53" fmla="*/ 106 h 531"/>
                  <a:gd name="T54" fmla="*/ 405 w 474"/>
                  <a:gd name="T55" fmla="*/ 169 h 531"/>
                  <a:gd name="T56" fmla="*/ 392 w 474"/>
                  <a:gd name="T57" fmla="*/ 134 h 531"/>
                  <a:gd name="T58" fmla="*/ 377 w 474"/>
                  <a:gd name="T59" fmla="*/ 107 h 531"/>
                  <a:gd name="T60" fmla="*/ 342 w 474"/>
                  <a:gd name="T61" fmla="*/ 79 h 531"/>
                  <a:gd name="T62" fmla="*/ 310 w 474"/>
                  <a:gd name="T63" fmla="*/ 66 h 531"/>
                  <a:gd name="T64" fmla="*/ 257 w 474"/>
                  <a:gd name="T65" fmla="*/ 58 h 531"/>
                  <a:gd name="T66" fmla="*/ 213 w 474"/>
                  <a:gd name="T67" fmla="*/ 61 h 531"/>
                  <a:gd name="T68" fmla="*/ 176 w 474"/>
                  <a:gd name="T69" fmla="*/ 73 h 531"/>
                  <a:gd name="T70" fmla="*/ 133 w 474"/>
                  <a:gd name="T71" fmla="*/ 98 h 531"/>
                  <a:gd name="T72" fmla="*/ 112 w 474"/>
                  <a:gd name="T73" fmla="*/ 121 h 531"/>
                  <a:gd name="T74" fmla="*/ 89 w 474"/>
                  <a:gd name="T75" fmla="*/ 161 h 531"/>
                  <a:gd name="T76" fmla="*/ 75 w 474"/>
                  <a:gd name="T77" fmla="*/ 210 h 531"/>
                  <a:gd name="T78" fmla="*/ 70 w 474"/>
                  <a:gd name="T79" fmla="*/ 263 h 531"/>
                  <a:gd name="T80" fmla="*/ 72 w 474"/>
                  <a:gd name="T81" fmla="*/ 312 h 531"/>
                  <a:gd name="T82" fmla="*/ 83 w 474"/>
                  <a:gd name="T83" fmla="*/ 354 h 531"/>
                  <a:gd name="T84" fmla="*/ 93 w 474"/>
                  <a:gd name="T85" fmla="*/ 379 h 531"/>
                  <a:gd name="T86" fmla="*/ 113 w 474"/>
                  <a:gd name="T87" fmla="*/ 409 h 531"/>
                  <a:gd name="T88" fmla="*/ 140 w 474"/>
                  <a:gd name="T89" fmla="*/ 435 h 531"/>
                  <a:gd name="T90" fmla="*/ 162 w 474"/>
                  <a:gd name="T91" fmla="*/ 446 h 531"/>
                  <a:gd name="T92" fmla="*/ 232 w 474"/>
                  <a:gd name="T93" fmla="*/ 468 h 531"/>
                  <a:gd name="T94" fmla="*/ 280 w 474"/>
                  <a:gd name="T95" fmla="*/ 468 h 531"/>
                  <a:gd name="T96" fmla="*/ 344 w 474"/>
                  <a:gd name="T97" fmla="*/ 453 h 531"/>
                  <a:gd name="T98" fmla="*/ 381 w 474"/>
                  <a:gd name="T99" fmla="*/ 435 h 531"/>
                  <a:gd name="T100" fmla="*/ 408 w 474"/>
                  <a:gd name="T101" fmla="*/ 32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531">
                    <a:moveTo>
                      <a:pt x="257" y="321"/>
                    </a:moveTo>
                    <a:lnTo>
                      <a:pt x="257" y="261"/>
                    </a:lnTo>
                    <a:lnTo>
                      <a:pt x="474" y="260"/>
                    </a:lnTo>
                    <a:lnTo>
                      <a:pt x="474" y="450"/>
                    </a:lnTo>
                    <a:lnTo>
                      <a:pt x="474" y="450"/>
                    </a:lnTo>
                    <a:lnTo>
                      <a:pt x="448" y="470"/>
                    </a:lnTo>
                    <a:lnTo>
                      <a:pt x="423" y="486"/>
                    </a:lnTo>
                    <a:lnTo>
                      <a:pt x="397" y="499"/>
                    </a:lnTo>
                    <a:lnTo>
                      <a:pt x="370" y="511"/>
                    </a:lnTo>
                    <a:lnTo>
                      <a:pt x="370" y="511"/>
                    </a:lnTo>
                    <a:lnTo>
                      <a:pt x="344" y="519"/>
                    </a:lnTo>
                    <a:lnTo>
                      <a:pt x="317" y="526"/>
                    </a:lnTo>
                    <a:lnTo>
                      <a:pt x="290" y="530"/>
                    </a:lnTo>
                    <a:lnTo>
                      <a:pt x="262" y="531"/>
                    </a:lnTo>
                    <a:lnTo>
                      <a:pt x="262" y="531"/>
                    </a:lnTo>
                    <a:lnTo>
                      <a:pt x="243" y="530"/>
                    </a:lnTo>
                    <a:lnTo>
                      <a:pt x="225" y="528"/>
                    </a:lnTo>
                    <a:lnTo>
                      <a:pt x="207" y="526"/>
                    </a:lnTo>
                    <a:lnTo>
                      <a:pt x="190" y="523"/>
                    </a:lnTo>
                    <a:lnTo>
                      <a:pt x="172" y="518"/>
                    </a:lnTo>
                    <a:lnTo>
                      <a:pt x="156" y="513"/>
                    </a:lnTo>
                    <a:lnTo>
                      <a:pt x="140" y="505"/>
                    </a:lnTo>
                    <a:lnTo>
                      <a:pt x="125" y="499"/>
                    </a:lnTo>
                    <a:lnTo>
                      <a:pt x="125" y="499"/>
                    </a:lnTo>
                    <a:lnTo>
                      <a:pt x="110" y="490"/>
                    </a:lnTo>
                    <a:lnTo>
                      <a:pt x="95" y="481"/>
                    </a:lnTo>
                    <a:lnTo>
                      <a:pt x="83" y="470"/>
                    </a:lnTo>
                    <a:lnTo>
                      <a:pt x="70" y="459"/>
                    </a:lnTo>
                    <a:lnTo>
                      <a:pt x="58" y="446"/>
                    </a:lnTo>
                    <a:lnTo>
                      <a:pt x="48" y="434"/>
                    </a:lnTo>
                    <a:lnTo>
                      <a:pt x="39" y="420"/>
                    </a:lnTo>
                    <a:lnTo>
                      <a:pt x="32" y="404"/>
                    </a:lnTo>
                    <a:lnTo>
                      <a:pt x="32" y="404"/>
                    </a:lnTo>
                    <a:lnTo>
                      <a:pt x="24" y="389"/>
                    </a:lnTo>
                    <a:lnTo>
                      <a:pt x="17" y="373"/>
                    </a:lnTo>
                    <a:lnTo>
                      <a:pt x="12" y="357"/>
                    </a:lnTo>
                    <a:lnTo>
                      <a:pt x="7" y="340"/>
                    </a:lnTo>
                    <a:lnTo>
                      <a:pt x="5" y="322"/>
                    </a:lnTo>
                    <a:lnTo>
                      <a:pt x="2" y="304"/>
                    </a:lnTo>
                    <a:lnTo>
                      <a:pt x="0" y="286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0" y="249"/>
                    </a:lnTo>
                    <a:lnTo>
                      <a:pt x="2" y="231"/>
                    </a:lnTo>
                    <a:lnTo>
                      <a:pt x="5" y="213"/>
                    </a:lnTo>
                    <a:lnTo>
                      <a:pt x="7" y="195"/>
                    </a:lnTo>
                    <a:lnTo>
                      <a:pt x="12" y="178"/>
                    </a:lnTo>
                    <a:lnTo>
                      <a:pt x="17" y="161"/>
                    </a:lnTo>
                    <a:lnTo>
                      <a:pt x="24" y="144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9" y="112"/>
                    </a:lnTo>
                    <a:lnTo>
                      <a:pt x="48" y="98"/>
                    </a:lnTo>
                    <a:lnTo>
                      <a:pt x="58" y="84"/>
                    </a:lnTo>
                    <a:lnTo>
                      <a:pt x="69" y="71"/>
                    </a:lnTo>
                    <a:lnTo>
                      <a:pt x="81" y="60"/>
                    </a:lnTo>
                    <a:lnTo>
                      <a:pt x="93" y="49"/>
                    </a:lnTo>
                    <a:lnTo>
                      <a:pt x="107" y="39"/>
                    </a:lnTo>
                    <a:lnTo>
                      <a:pt x="121" y="32"/>
                    </a:lnTo>
                    <a:lnTo>
                      <a:pt x="121" y="32"/>
                    </a:lnTo>
                    <a:lnTo>
                      <a:pt x="136" y="24"/>
                    </a:lnTo>
                    <a:lnTo>
                      <a:pt x="152" y="17"/>
                    </a:lnTo>
                    <a:lnTo>
                      <a:pt x="167" y="12"/>
                    </a:lnTo>
                    <a:lnTo>
                      <a:pt x="184" y="7"/>
                    </a:lnTo>
                    <a:lnTo>
                      <a:pt x="202" y="5"/>
                    </a:lnTo>
                    <a:lnTo>
                      <a:pt x="220" y="2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83" y="1"/>
                    </a:lnTo>
                    <a:lnTo>
                      <a:pt x="309" y="5"/>
                    </a:lnTo>
                    <a:lnTo>
                      <a:pt x="333" y="10"/>
                    </a:lnTo>
                    <a:lnTo>
                      <a:pt x="356" y="17"/>
                    </a:lnTo>
                    <a:lnTo>
                      <a:pt x="356" y="17"/>
                    </a:lnTo>
                    <a:lnTo>
                      <a:pt x="378" y="28"/>
                    </a:lnTo>
                    <a:lnTo>
                      <a:pt x="397" y="39"/>
                    </a:lnTo>
                    <a:lnTo>
                      <a:pt x="414" y="53"/>
                    </a:lnTo>
                    <a:lnTo>
                      <a:pt x="427" y="69"/>
                    </a:lnTo>
                    <a:lnTo>
                      <a:pt x="427" y="69"/>
                    </a:lnTo>
                    <a:lnTo>
                      <a:pt x="440" y="85"/>
                    </a:lnTo>
                    <a:lnTo>
                      <a:pt x="450" y="106"/>
                    </a:lnTo>
                    <a:lnTo>
                      <a:pt x="459" y="128"/>
                    </a:lnTo>
                    <a:lnTo>
                      <a:pt x="466" y="152"/>
                    </a:lnTo>
                    <a:lnTo>
                      <a:pt x="405" y="169"/>
                    </a:lnTo>
                    <a:lnTo>
                      <a:pt x="405" y="169"/>
                    </a:lnTo>
                    <a:lnTo>
                      <a:pt x="399" y="151"/>
                    </a:lnTo>
                    <a:lnTo>
                      <a:pt x="392" y="134"/>
                    </a:lnTo>
                    <a:lnTo>
                      <a:pt x="385" y="120"/>
                    </a:lnTo>
                    <a:lnTo>
                      <a:pt x="377" y="107"/>
                    </a:lnTo>
                    <a:lnTo>
                      <a:pt x="377" y="107"/>
                    </a:lnTo>
                    <a:lnTo>
                      <a:pt x="367" y="97"/>
                    </a:lnTo>
                    <a:lnTo>
                      <a:pt x="355" y="88"/>
                    </a:lnTo>
                    <a:lnTo>
                      <a:pt x="342" y="79"/>
                    </a:lnTo>
                    <a:lnTo>
                      <a:pt x="327" y="71"/>
                    </a:lnTo>
                    <a:lnTo>
                      <a:pt x="327" y="71"/>
                    </a:lnTo>
                    <a:lnTo>
                      <a:pt x="310" y="66"/>
                    </a:lnTo>
                    <a:lnTo>
                      <a:pt x="294" y="61"/>
                    </a:lnTo>
                    <a:lnTo>
                      <a:pt x="276" y="58"/>
                    </a:lnTo>
                    <a:lnTo>
                      <a:pt x="257" y="58"/>
                    </a:lnTo>
                    <a:lnTo>
                      <a:pt x="257" y="58"/>
                    </a:lnTo>
                    <a:lnTo>
                      <a:pt x="234" y="58"/>
                    </a:lnTo>
                    <a:lnTo>
                      <a:pt x="213" y="61"/>
                    </a:lnTo>
                    <a:lnTo>
                      <a:pt x="194" y="66"/>
                    </a:lnTo>
                    <a:lnTo>
                      <a:pt x="176" y="73"/>
                    </a:lnTo>
                    <a:lnTo>
                      <a:pt x="176" y="73"/>
                    </a:lnTo>
                    <a:lnTo>
                      <a:pt x="161" y="80"/>
                    </a:lnTo>
                    <a:lnTo>
                      <a:pt x="145" y="89"/>
                    </a:lnTo>
                    <a:lnTo>
                      <a:pt x="133" y="98"/>
                    </a:lnTo>
                    <a:lnTo>
                      <a:pt x="121" y="110"/>
                    </a:lnTo>
                    <a:lnTo>
                      <a:pt x="121" y="110"/>
                    </a:lnTo>
                    <a:lnTo>
                      <a:pt x="112" y="121"/>
                    </a:lnTo>
                    <a:lnTo>
                      <a:pt x="103" y="134"/>
                    </a:lnTo>
                    <a:lnTo>
                      <a:pt x="95" y="147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80" y="185"/>
                    </a:lnTo>
                    <a:lnTo>
                      <a:pt x="75" y="210"/>
                    </a:lnTo>
                    <a:lnTo>
                      <a:pt x="71" y="236"/>
                    </a:lnTo>
                    <a:lnTo>
                      <a:pt x="70" y="263"/>
                    </a:lnTo>
                    <a:lnTo>
                      <a:pt x="70" y="263"/>
                    </a:lnTo>
                    <a:lnTo>
                      <a:pt x="70" y="280"/>
                    </a:lnTo>
                    <a:lnTo>
                      <a:pt x="71" y="297"/>
                    </a:lnTo>
                    <a:lnTo>
                      <a:pt x="72" y="312"/>
                    </a:lnTo>
                    <a:lnTo>
                      <a:pt x="75" y="326"/>
                    </a:lnTo>
                    <a:lnTo>
                      <a:pt x="79" y="340"/>
                    </a:lnTo>
                    <a:lnTo>
                      <a:pt x="83" y="354"/>
                    </a:lnTo>
                    <a:lnTo>
                      <a:pt x="88" y="367"/>
                    </a:lnTo>
                    <a:lnTo>
                      <a:pt x="93" y="379"/>
                    </a:lnTo>
                    <a:lnTo>
                      <a:pt x="93" y="379"/>
                    </a:lnTo>
                    <a:lnTo>
                      <a:pt x="99" y="390"/>
                    </a:lnTo>
                    <a:lnTo>
                      <a:pt x="106" y="400"/>
                    </a:lnTo>
                    <a:lnTo>
                      <a:pt x="113" y="409"/>
                    </a:lnTo>
                    <a:lnTo>
                      <a:pt x="122" y="418"/>
                    </a:lnTo>
                    <a:lnTo>
                      <a:pt x="131" y="427"/>
                    </a:lnTo>
                    <a:lnTo>
                      <a:pt x="140" y="435"/>
                    </a:lnTo>
                    <a:lnTo>
                      <a:pt x="150" y="441"/>
                    </a:lnTo>
                    <a:lnTo>
                      <a:pt x="162" y="446"/>
                    </a:lnTo>
                    <a:lnTo>
                      <a:pt x="162" y="446"/>
                    </a:lnTo>
                    <a:lnTo>
                      <a:pt x="185" y="457"/>
                    </a:lnTo>
                    <a:lnTo>
                      <a:pt x="208" y="464"/>
                    </a:lnTo>
                    <a:lnTo>
                      <a:pt x="232" y="468"/>
                    </a:lnTo>
                    <a:lnTo>
                      <a:pt x="258" y="470"/>
                    </a:lnTo>
                    <a:lnTo>
                      <a:pt x="258" y="470"/>
                    </a:lnTo>
                    <a:lnTo>
                      <a:pt x="280" y="468"/>
                    </a:lnTo>
                    <a:lnTo>
                      <a:pt x="301" y="466"/>
                    </a:lnTo>
                    <a:lnTo>
                      <a:pt x="323" y="461"/>
                    </a:lnTo>
                    <a:lnTo>
                      <a:pt x="344" y="453"/>
                    </a:lnTo>
                    <a:lnTo>
                      <a:pt x="344" y="453"/>
                    </a:lnTo>
                    <a:lnTo>
                      <a:pt x="364" y="444"/>
                    </a:lnTo>
                    <a:lnTo>
                      <a:pt x="381" y="435"/>
                    </a:lnTo>
                    <a:lnTo>
                      <a:pt x="395" y="426"/>
                    </a:lnTo>
                    <a:lnTo>
                      <a:pt x="408" y="416"/>
                    </a:lnTo>
                    <a:lnTo>
                      <a:pt x="408" y="321"/>
                    </a:lnTo>
                    <a:lnTo>
                      <a:pt x="257" y="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1" name="Freeform 607"/>
              <p:cNvSpPr>
                <a:spLocks noEditPoints="1"/>
              </p:cNvSpPr>
              <p:nvPr/>
            </p:nvSpPr>
            <p:spPr bwMode="auto">
              <a:xfrm>
                <a:off x="4640263" y="2416176"/>
                <a:ext cx="357188" cy="407988"/>
              </a:xfrm>
              <a:custGeom>
                <a:avLst/>
                <a:gdLst>
                  <a:gd name="T0" fmla="*/ 0 w 452"/>
                  <a:gd name="T1" fmla="*/ 0 h 513"/>
                  <a:gd name="T2" fmla="*/ 226 w 452"/>
                  <a:gd name="T3" fmla="*/ 0 h 513"/>
                  <a:gd name="T4" fmla="*/ 287 w 452"/>
                  <a:gd name="T5" fmla="*/ 3 h 513"/>
                  <a:gd name="T6" fmla="*/ 331 w 452"/>
                  <a:gd name="T7" fmla="*/ 14 h 513"/>
                  <a:gd name="T8" fmla="*/ 340 w 452"/>
                  <a:gd name="T9" fmla="*/ 17 h 513"/>
                  <a:gd name="T10" fmla="*/ 356 w 452"/>
                  <a:gd name="T11" fmla="*/ 26 h 513"/>
                  <a:gd name="T12" fmla="*/ 370 w 452"/>
                  <a:gd name="T13" fmla="*/ 39 h 513"/>
                  <a:gd name="T14" fmla="*/ 388 w 452"/>
                  <a:gd name="T15" fmla="*/ 62 h 513"/>
                  <a:gd name="T16" fmla="*/ 398 w 452"/>
                  <a:gd name="T17" fmla="*/ 80 h 513"/>
                  <a:gd name="T18" fmla="*/ 408 w 452"/>
                  <a:gd name="T19" fmla="*/ 119 h 513"/>
                  <a:gd name="T20" fmla="*/ 409 w 452"/>
                  <a:gd name="T21" fmla="*/ 140 h 513"/>
                  <a:gd name="T22" fmla="*/ 407 w 452"/>
                  <a:gd name="T23" fmla="*/ 166 h 513"/>
                  <a:gd name="T24" fmla="*/ 400 w 452"/>
                  <a:gd name="T25" fmla="*/ 190 h 513"/>
                  <a:gd name="T26" fmla="*/ 389 w 452"/>
                  <a:gd name="T27" fmla="*/ 212 h 513"/>
                  <a:gd name="T28" fmla="*/ 374 w 452"/>
                  <a:gd name="T29" fmla="*/ 231 h 513"/>
                  <a:gd name="T30" fmla="*/ 365 w 452"/>
                  <a:gd name="T31" fmla="*/ 240 h 513"/>
                  <a:gd name="T32" fmla="*/ 342 w 452"/>
                  <a:gd name="T33" fmla="*/ 256 h 513"/>
                  <a:gd name="T34" fmla="*/ 315 w 452"/>
                  <a:gd name="T35" fmla="*/ 268 h 513"/>
                  <a:gd name="T36" fmla="*/ 283 w 452"/>
                  <a:gd name="T37" fmla="*/ 276 h 513"/>
                  <a:gd name="T38" fmla="*/ 265 w 452"/>
                  <a:gd name="T39" fmla="*/ 280 h 513"/>
                  <a:gd name="T40" fmla="*/ 298 w 452"/>
                  <a:gd name="T41" fmla="*/ 299 h 513"/>
                  <a:gd name="T42" fmla="*/ 306 w 452"/>
                  <a:gd name="T43" fmla="*/ 306 h 513"/>
                  <a:gd name="T44" fmla="*/ 335 w 452"/>
                  <a:gd name="T45" fmla="*/ 336 h 513"/>
                  <a:gd name="T46" fmla="*/ 362 w 452"/>
                  <a:gd name="T47" fmla="*/ 373 h 513"/>
                  <a:gd name="T48" fmla="*/ 366 w 452"/>
                  <a:gd name="T49" fmla="*/ 513 h 513"/>
                  <a:gd name="T50" fmla="*/ 298 w 452"/>
                  <a:gd name="T51" fmla="*/ 407 h 513"/>
                  <a:gd name="T52" fmla="*/ 249 w 452"/>
                  <a:gd name="T53" fmla="*/ 335 h 513"/>
                  <a:gd name="T54" fmla="*/ 239 w 452"/>
                  <a:gd name="T55" fmla="*/ 325 h 513"/>
                  <a:gd name="T56" fmla="*/ 223 w 452"/>
                  <a:gd name="T57" fmla="*/ 307 h 513"/>
                  <a:gd name="T58" fmla="*/ 215 w 452"/>
                  <a:gd name="T59" fmla="*/ 302 h 513"/>
                  <a:gd name="T60" fmla="*/ 184 w 452"/>
                  <a:gd name="T61" fmla="*/ 288 h 513"/>
                  <a:gd name="T62" fmla="*/ 169 w 452"/>
                  <a:gd name="T63" fmla="*/ 285 h 513"/>
                  <a:gd name="T64" fmla="*/ 68 w 452"/>
                  <a:gd name="T65" fmla="*/ 285 h 513"/>
                  <a:gd name="T66" fmla="*/ 0 w 452"/>
                  <a:gd name="T67" fmla="*/ 513 h 513"/>
                  <a:gd name="T68" fmla="*/ 214 w 452"/>
                  <a:gd name="T69" fmla="*/ 226 h 513"/>
                  <a:gd name="T70" fmla="*/ 235 w 452"/>
                  <a:gd name="T71" fmla="*/ 226 h 513"/>
                  <a:gd name="T72" fmla="*/ 271 w 452"/>
                  <a:gd name="T73" fmla="*/ 221 h 513"/>
                  <a:gd name="T74" fmla="*/ 285 w 452"/>
                  <a:gd name="T75" fmla="*/ 217 h 513"/>
                  <a:gd name="T76" fmla="*/ 310 w 452"/>
                  <a:gd name="T77" fmla="*/ 204 h 513"/>
                  <a:gd name="T78" fmla="*/ 326 w 452"/>
                  <a:gd name="T79" fmla="*/ 185 h 513"/>
                  <a:gd name="T80" fmla="*/ 331 w 452"/>
                  <a:gd name="T81" fmla="*/ 175 h 513"/>
                  <a:gd name="T82" fmla="*/ 339 w 452"/>
                  <a:gd name="T83" fmla="*/ 152 h 513"/>
                  <a:gd name="T84" fmla="*/ 339 w 452"/>
                  <a:gd name="T85" fmla="*/ 140 h 513"/>
                  <a:gd name="T86" fmla="*/ 338 w 452"/>
                  <a:gd name="T87" fmla="*/ 122 h 513"/>
                  <a:gd name="T88" fmla="*/ 333 w 452"/>
                  <a:gd name="T89" fmla="*/ 107 h 513"/>
                  <a:gd name="T90" fmla="*/ 325 w 452"/>
                  <a:gd name="T91" fmla="*/ 93 h 513"/>
                  <a:gd name="T92" fmla="*/ 313 w 452"/>
                  <a:gd name="T93" fmla="*/ 80 h 513"/>
                  <a:gd name="T94" fmla="*/ 306 w 452"/>
                  <a:gd name="T95" fmla="*/ 74 h 513"/>
                  <a:gd name="T96" fmla="*/ 289 w 452"/>
                  <a:gd name="T97" fmla="*/ 66 h 513"/>
                  <a:gd name="T98" fmla="*/ 269 w 452"/>
                  <a:gd name="T99" fmla="*/ 60 h 513"/>
                  <a:gd name="T100" fmla="*/ 243 w 452"/>
                  <a:gd name="T101" fmla="*/ 57 h 513"/>
                  <a:gd name="T102" fmla="*/ 68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58" y="1"/>
                    </a:lnTo>
                    <a:lnTo>
                      <a:pt x="287" y="3"/>
                    </a:lnTo>
                    <a:lnTo>
                      <a:pt x="311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6" y="26"/>
                    </a:lnTo>
                    <a:lnTo>
                      <a:pt x="363" y="33"/>
                    </a:lnTo>
                    <a:lnTo>
                      <a:pt x="370" y="39"/>
                    </a:lnTo>
                    <a:lnTo>
                      <a:pt x="376" y="46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98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7" y="166"/>
                    </a:lnTo>
                    <a:lnTo>
                      <a:pt x="404" y="179"/>
                    </a:lnTo>
                    <a:lnTo>
                      <a:pt x="400" y="190"/>
                    </a:lnTo>
                    <a:lnTo>
                      <a:pt x="395" y="202"/>
                    </a:lnTo>
                    <a:lnTo>
                      <a:pt x="389" y="212"/>
                    </a:lnTo>
                    <a:lnTo>
                      <a:pt x="382" y="222"/>
                    </a:lnTo>
                    <a:lnTo>
                      <a:pt x="374" y="231"/>
                    </a:lnTo>
                    <a:lnTo>
                      <a:pt x="374" y="231"/>
                    </a:lnTo>
                    <a:lnTo>
                      <a:pt x="365" y="240"/>
                    </a:lnTo>
                    <a:lnTo>
                      <a:pt x="354" y="249"/>
                    </a:lnTo>
                    <a:lnTo>
                      <a:pt x="342" y="256"/>
                    </a:lnTo>
                    <a:lnTo>
                      <a:pt x="329" y="262"/>
                    </a:lnTo>
                    <a:lnTo>
                      <a:pt x="315" y="268"/>
                    </a:lnTo>
                    <a:lnTo>
                      <a:pt x="299" y="272"/>
                    </a:lnTo>
                    <a:lnTo>
                      <a:pt x="283" y="276"/>
                    </a:lnTo>
                    <a:lnTo>
                      <a:pt x="265" y="280"/>
                    </a:lnTo>
                    <a:lnTo>
                      <a:pt x="265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2" y="373"/>
                    </a:lnTo>
                    <a:lnTo>
                      <a:pt x="452" y="513"/>
                    </a:lnTo>
                    <a:lnTo>
                      <a:pt x="366" y="513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71" y="366"/>
                    </a:lnTo>
                    <a:lnTo>
                      <a:pt x="249" y="335"/>
                    </a:lnTo>
                    <a:lnTo>
                      <a:pt x="249" y="335"/>
                    </a:lnTo>
                    <a:lnTo>
                      <a:pt x="239" y="325"/>
                    </a:lnTo>
                    <a:lnTo>
                      <a:pt x="232" y="315"/>
                    </a:lnTo>
                    <a:lnTo>
                      <a:pt x="223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6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4" y="226"/>
                    </a:lnTo>
                    <a:lnTo>
                      <a:pt x="214" y="226"/>
                    </a:lnTo>
                    <a:lnTo>
                      <a:pt x="235" y="226"/>
                    </a:lnTo>
                    <a:lnTo>
                      <a:pt x="255" y="224"/>
                    </a:lnTo>
                    <a:lnTo>
                      <a:pt x="271" y="221"/>
                    </a:lnTo>
                    <a:lnTo>
                      <a:pt x="285" y="217"/>
                    </a:lnTo>
                    <a:lnTo>
                      <a:pt x="285" y="217"/>
                    </a:lnTo>
                    <a:lnTo>
                      <a:pt x="298" y="211"/>
                    </a:lnTo>
                    <a:lnTo>
                      <a:pt x="310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1" y="175"/>
                    </a:lnTo>
                    <a:lnTo>
                      <a:pt x="336" y="163"/>
                    </a:lnTo>
                    <a:lnTo>
                      <a:pt x="339" y="152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31"/>
                    </a:lnTo>
                    <a:lnTo>
                      <a:pt x="338" y="122"/>
                    </a:lnTo>
                    <a:lnTo>
                      <a:pt x="335" y="115"/>
                    </a:lnTo>
                    <a:lnTo>
                      <a:pt x="333" y="107"/>
                    </a:lnTo>
                    <a:lnTo>
                      <a:pt x="329" y="99"/>
                    </a:lnTo>
                    <a:lnTo>
                      <a:pt x="325" y="93"/>
                    </a:lnTo>
                    <a:lnTo>
                      <a:pt x="320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79" y="62"/>
                    </a:lnTo>
                    <a:lnTo>
                      <a:pt x="269" y="60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2" name="Freeform 608"/>
              <p:cNvSpPr>
                <a:spLocks noEditPoints="1"/>
              </p:cNvSpPr>
              <p:nvPr/>
            </p:nvSpPr>
            <p:spPr bwMode="auto">
              <a:xfrm>
                <a:off x="5011738" y="2408238"/>
                <a:ext cx="388938" cy="422275"/>
              </a:xfrm>
              <a:custGeom>
                <a:avLst/>
                <a:gdLst>
                  <a:gd name="T0" fmla="*/ 1 w 491"/>
                  <a:gd name="T1" fmla="*/ 242 h 531"/>
                  <a:gd name="T2" fmla="*/ 18 w 491"/>
                  <a:gd name="T3" fmla="*/ 158 h 531"/>
                  <a:gd name="T4" fmla="*/ 53 w 491"/>
                  <a:gd name="T5" fmla="*/ 90 h 531"/>
                  <a:gd name="T6" fmla="*/ 87 w 491"/>
                  <a:gd name="T7" fmla="*/ 55 h 531"/>
                  <a:gd name="T8" fmla="*/ 147 w 491"/>
                  <a:gd name="T9" fmla="*/ 17 h 531"/>
                  <a:gd name="T10" fmla="*/ 220 w 491"/>
                  <a:gd name="T11" fmla="*/ 1 h 531"/>
                  <a:gd name="T12" fmla="*/ 264 w 491"/>
                  <a:gd name="T13" fmla="*/ 0 h 531"/>
                  <a:gd name="T14" fmla="*/ 314 w 491"/>
                  <a:gd name="T15" fmla="*/ 9 h 531"/>
                  <a:gd name="T16" fmla="*/ 360 w 491"/>
                  <a:gd name="T17" fmla="*/ 25 h 531"/>
                  <a:gd name="T18" fmla="*/ 388 w 491"/>
                  <a:gd name="T19" fmla="*/ 43 h 531"/>
                  <a:gd name="T20" fmla="*/ 425 w 491"/>
                  <a:gd name="T21" fmla="*/ 74 h 531"/>
                  <a:gd name="T22" fmla="*/ 453 w 491"/>
                  <a:gd name="T23" fmla="*/ 114 h 531"/>
                  <a:gd name="T24" fmla="*/ 468 w 491"/>
                  <a:gd name="T25" fmla="*/ 144 h 531"/>
                  <a:gd name="T26" fmla="*/ 484 w 491"/>
                  <a:gd name="T27" fmla="*/ 193 h 531"/>
                  <a:gd name="T28" fmla="*/ 490 w 491"/>
                  <a:gd name="T29" fmla="*/ 247 h 531"/>
                  <a:gd name="T30" fmla="*/ 490 w 491"/>
                  <a:gd name="T31" fmla="*/ 285 h 531"/>
                  <a:gd name="T32" fmla="*/ 484 w 491"/>
                  <a:gd name="T33" fmla="*/ 340 h 531"/>
                  <a:gd name="T34" fmla="*/ 467 w 491"/>
                  <a:gd name="T35" fmla="*/ 390 h 531"/>
                  <a:gd name="T36" fmla="*/ 452 w 491"/>
                  <a:gd name="T37" fmla="*/ 421 h 531"/>
                  <a:gd name="T38" fmla="*/ 421 w 491"/>
                  <a:gd name="T39" fmla="*/ 461 h 531"/>
                  <a:gd name="T40" fmla="*/ 384 w 491"/>
                  <a:gd name="T41" fmla="*/ 491 h 531"/>
                  <a:gd name="T42" fmla="*/ 356 w 491"/>
                  <a:gd name="T43" fmla="*/ 507 h 531"/>
                  <a:gd name="T44" fmla="*/ 311 w 491"/>
                  <a:gd name="T45" fmla="*/ 523 h 531"/>
                  <a:gd name="T46" fmla="*/ 262 w 491"/>
                  <a:gd name="T47" fmla="*/ 530 h 531"/>
                  <a:gd name="T48" fmla="*/ 228 w 491"/>
                  <a:gd name="T49" fmla="*/ 530 h 531"/>
                  <a:gd name="T50" fmla="*/ 177 w 491"/>
                  <a:gd name="T51" fmla="*/ 522 h 531"/>
                  <a:gd name="T52" fmla="*/ 131 w 491"/>
                  <a:gd name="T53" fmla="*/ 504 h 531"/>
                  <a:gd name="T54" fmla="*/ 102 w 491"/>
                  <a:gd name="T55" fmla="*/ 486 h 531"/>
                  <a:gd name="T56" fmla="*/ 67 w 491"/>
                  <a:gd name="T57" fmla="*/ 454 h 531"/>
                  <a:gd name="T58" fmla="*/ 37 w 491"/>
                  <a:gd name="T59" fmla="*/ 414 h 531"/>
                  <a:gd name="T60" fmla="*/ 23 w 491"/>
                  <a:gd name="T61" fmla="*/ 385 h 531"/>
                  <a:gd name="T62" fmla="*/ 8 w 491"/>
                  <a:gd name="T63" fmla="*/ 338 h 531"/>
                  <a:gd name="T64" fmla="*/ 1 w 491"/>
                  <a:gd name="T65" fmla="*/ 289 h 531"/>
                  <a:gd name="T66" fmla="*/ 71 w 491"/>
                  <a:gd name="T67" fmla="*/ 274 h 531"/>
                  <a:gd name="T68" fmla="*/ 74 w 491"/>
                  <a:gd name="T69" fmla="*/ 317 h 531"/>
                  <a:gd name="T70" fmla="*/ 90 w 491"/>
                  <a:gd name="T71" fmla="*/ 373 h 531"/>
                  <a:gd name="T72" fmla="*/ 120 w 491"/>
                  <a:gd name="T73" fmla="*/ 420 h 531"/>
                  <a:gd name="T74" fmla="*/ 147 w 491"/>
                  <a:gd name="T75" fmla="*/ 443 h 531"/>
                  <a:gd name="T76" fmla="*/ 192 w 491"/>
                  <a:gd name="T77" fmla="*/ 466 h 531"/>
                  <a:gd name="T78" fmla="*/ 246 w 491"/>
                  <a:gd name="T79" fmla="*/ 472 h 531"/>
                  <a:gd name="T80" fmla="*/ 282 w 491"/>
                  <a:gd name="T81" fmla="*/ 470 h 531"/>
                  <a:gd name="T82" fmla="*/ 330 w 491"/>
                  <a:gd name="T83" fmla="*/ 452 h 531"/>
                  <a:gd name="T84" fmla="*/ 371 w 491"/>
                  <a:gd name="T85" fmla="*/ 418 h 531"/>
                  <a:gd name="T86" fmla="*/ 393 w 491"/>
                  <a:gd name="T87" fmla="*/ 389 h 531"/>
                  <a:gd name="T88" fmla="*/ 415 w 491"/>
                  <a:gd name="T89" fmla="*/ 334 h 531"/>
                  <a:gd name="T90" fmla="*/ 421 w 491"/>
                  <a:gd name="T91" fmla="*/ 266 h 531"/>
                  <a:gd name="T92" fmla="*/ 416 w 491"/>
                  <a:gd name="T93" fmla="*/ 207 h 531"/>
                  <a:gd name="T94" fmla="*/ 400 w 491"/>
                  <a:gd name="T95" fmla="*/ 156 h 531"/>
                  <a:gd name="T96" fmla="*/ 388 w 491"/>
                  <a:gd name="T97" fmla="*/ 134 h 531"/>
                  <a:gd name="T98" fmla="*/ 366 w 491"/>
                  <a:gd name="T99" fmla="*/ 106 h 531"/>
                  <a:gd name="T100" fmla="*/ 338 w 491"/>
                  <a:gd name="T101" fmla="*/ 84 h 531"/>
                  <a:gd name="T102" fmla="*/ 317 w 491"/>
                  <a:gd name="T103" fmla="*/ 73 h 531"/>
                  <a:gd name="T104" fmla="*/ 283 w 491"/>
                  <a:gd name="T105" fmla="*/ 62 h 531"/>
                  <a:gd name="T106" fmla="*/ 247 w 491"/>
                  <a:gd name="T107" fmla="*/ 58 h 531"/>
                  <a:gd name="T108" fmla="*/ 211 w 491"/>
                  <a:gd name="T109" fmla="*/ 61 h 531"/>
                  <a:gd name="T110" fmla="*/ 164 w 491"/>
                  <a:gd name="T111" fmla="*/ 78 h 531"/>
                  <a:gd name="T112" fmla="*/ 123 w 491"/>
                  <a:gd name="T113" fmla="*/ 107 h 531"/>
                  <a:gd name="T114" fmla="*/ 100 w 491"/>
                  <a:gd name="T115" fmla="*/ 137 h 531"/>
                  <a:gd name="T116" fmla="*/ 78 w 491"/>
                  <a:gd name="T117" fmla="*/ 195 h 531"/>
                  <a:gd name="T118" fmla="*/ 71 w 491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1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1" y="242"/>
                    </a:lnTo>
                    <a:lnTo>
                      <a:pt x="5" y="212"/>
                    </a:lnTo>
                    <a:lnTo>
                      <a:pt x="10" y="184"/>
                    </a:lnTo>
                    <a:lnTo>
                      <a:pt x="18" y="158"/>
                    </a:lnTo>
                    <a:lnTo>
                      <a:pt x="27" y="134"/>
                    </a:lnTo>
                    <a:lnTo>
                      <a:pt x="40" y="111"/>
                    </a:lnTo>
                    <a:lnTo>
                      <a:pt x="53" y="90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7" y="55"/>
                    </a:lnTo>
                    <a:lnTo>
                      <a:pt x="106" y="41"/>
                    </a:lnTo>
                    <a:lnTo>
                      <a:pt x="127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5" y="5"/>
                    </a:lnTo>
                    <a:lnTo>
                      <a:pt x="220" y="1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2"/>
                    </a:lnTo>
                    <a:lnTo>
                      <a:pt x="297" y="5"/>
                    </a:lnTo>
                    <a:lnTo>
                      <a:pt x="314" y="9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60" y="25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88" y="43"/>
                    </a:lnTo>
                    <a:lnTo>
                      <a:pt x="400" y="52"/>
                    </a:lnTo>
                    <a:lnTo>
                      <a:pt x="413" y="62"/>
                    </a:lnTo>
                    <a:lnTo>
                      <a:pt x="425" y="74"/>
                    </a:lnTo>
                    <a:lnTo>
                      <a:pt x="435" y="87"/>
                    </a:lnTo>
                    <a:lnTo>
                      <a:pt x="444" y="99"/>
                    </a:lnTo>
                    <a:lnTo>
                      <a:pt x="453" y="114"/>
                    </a:lnTo>
                    <a:lnTo>
                      <a:pt x="461" y="129"/>
                    </a:lnTo>
                    <a:lnTo>
                      <a:pt x="461" y="129"/>
                    </a:lnTo>
                    <a:lnTo>
                      <a:pt x="468" y="144"/>
                    </a:lnTo>
                    <a:lnTo>
                      <a:pt x="475" y="160"/>
                    </a:lnTo>
                    <a:lnTo>
                      <a:pt x="480" y="176"/>
                    </a:lnTo>
                    <a:lnTo>
                      <a:pt x="484" y="193"/>
                    </a:lnTo>
                    <a:lnTo>
                      <a:pt x="486" y="211"/>
                    </a:lnTo>
                    <a:lnTo>
                      <a:pt x="489" y="229"/>
                    </a:lnTo>
                    <a:lnTo>
                      <a:pt x="490" y="247"/>
                    </a:lnTo>
                    <a:lnTo>
                      <a:pt x="491" y="266"/>
                    </a:lnTo>
                    <a:lnTo>
                      <a:pt x="491" y="266"/>
                    </a:lnTo>
                    <a:lnTo>
                      <a:pt x="490" y="285"/>
                    </a:lnTo>
                    <a:lnTo>
                      <a:pt x="489" y="304"/>
                    </a:lnTo>
                    <a:lnTo>
                      <a:pt x="486" y="322"/>
                    </a:lnTo>
                    <a:lnTo>
                      <a:pt x="484" y="340"/>
                    </a:lnTo>
                    <a:lnTo>
                      <a:pt x="478" y="357"/>
                    </a:lnTo>
                    <a:lnTo>
                      <a:pt x="473" y="373"/>
                    </a:lnTo>
                    <a:lnTo>
                      <a:pt x="467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2" y="421"/>
                    </a:lnTo>
                    <a:lnTo>
                      <a:pt x="443" y="435"/>
                    </a:lnTo>
                    <a:lnTo>
                      <a:pt x="432" y="448"/>
                    </a:lnTo>
                    <a:lnTo>
                      <a:pt x="421" y="461"/>
                    </a:lnTo>
                    <a:lnTo>
                      <a:pt x="409" y="471"/>
                    </a:lnTo>
                    <a:lnTo>
                      <a:pt x="398" y="481"/>
                    </a:lnTo>
                    <a:lnTo>
                      <a:pt x="384" y="491"/>
                    </a:lnTo>
                    <a:lnTo>
                      <a:pt x="370" y="499"/>
                    </a:lnTo>
                    <a:lnTo>
                      <a:pt x="370" y="499"/>
                    </a:lnTo>
                    <a:lnTo>
                      <a:pt x="356" y="507"/>
                    </a:lnTo>
                    <a:lnTo>
                      <a:pt x="340" y="513"/>
                    </a:lnTo>
                    <a:lnTo>
                      <a:pt x="326" y="518"/>
                    </a:lnTo>
                    <a:lnTo>
                      <a:pt x="311" y="523"/>
                    </a:lnTo>
                    <a:lnTo>
                      <a:pt x="294" y="526"/>
                    </a:lnTo>
                    <a:lnTo>
                      <a:pt x="279" y="528"/>
                    </a:lnTo>
                    <a:lnTo>
                      <a:pt x="262" y="530"/>
                    </a:lnTo>
                    <a:lnTo>
                      <a:pt x="246" y="531"/>
                    </a:lnTo>
                    <a:lnTo>
                      <a:pt x="246" y="531"/>
                    </a:lnTo>
                    <a:lnTo>
                      <a:pt x="228" y="530"/>
                    </a:lnTo>
                    <a:lnTo>
                      <a:pt x="211" y="528"/>
                    </a:lnTo>
                    <a:lnTo>
                      <a:pt x="193" y="526"/>
                    </a:lnTo>
                    <a:lnTo>
                      <a:pt x="177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1" y="504"/>
                    </a:lnTo>
                    <a:lnTo>
                      <a:pt x="117" y="496"/>
                    </a:lnTo>
                    <a:lnTo>
                      <a:pt x="117" y="496"/>
                    </a:lnTo>
                    <a:lnTo>
                      <a:pt x="102" y="486"/>
                    </a:lnTo>
                    <a:lnTo>
                      <a:pt x="90" y="477"/>
                    </a:lnTo>
                    <a:lnTo>
                      <a:pt x="78" y="466"/>
                    </a:lnTo>
                    <a:lnTo>
                      <a:pt x="67" y="454"/>
                    </a:lnTo>
                    <a:lnTo>
                      <a:pt x="56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23" y="385"/>
                    </a:lnTo>
                    <a:lnTo>
                      <a:pt x="17" y="370"/>
                    </a:lnTo>
                    <a:lnTo>
                      <a:pt x="12" y="354"/>
                    </a:lnTo>
                    <a:lnTo>
                      <a:pt x="8" y="338"/>
                    </a:lnTo>
                    <a:lnTo>
                      <a:pt x="5" y="322"/>
                    </a:lnTo>
                    <a:lnTo>
                      <a:pt x="3" y="306"/>
                    </a:lnTo>
                    <a:lnTo>
                      <a:pt x="1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1" y="274"/>
                    </a:moveTo>
                    <a:lnTo>
                      <a:pt x="71" y="274"/>
                    </a:lnTo>
                    <a:lnTo>
                      <a:pt x="72" y="295"/>
                    </a:lnTo>
                    <a:lnTo>
                      <a:pt x="74" y="317"/>
                    </a:lnTo>
                    <a:lnTo>
                      <a:pt x="78" y="338"/>
                    </a:lnTo>
                    <a:lnTo>
                      <a:pt x="83" y="356"/>
                    </a:lnTo>
                    <a:lnTo>
                      <a:pt x="90" y="373"/>
                    </a:lnTo>
                    <a:lnTo>
                      <a:pt x="99" y="390"/>
                    </a:lnTo>
                    <a:lnTo>
                      <a:pt x="109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2"/>
                    </a:lnTo>
                    <a:lnTo>
                      <a:pt x="147" y="443"/>
                    </a:lnTo>
                    <a:lnTo>
                      <a:pt x="161" y="452"/>
                    </a:lnTo>
                    <a:lnTo>
                      <a:pt x="177" y="459"/>
                    </a:lnTo>
                    <a:lnTo>
                      <a:pt x="192" y="466"/>
                    </a:lnTo>
                    <a:lnTo>
                      <a:pt x="210" y="470"/>
                    </a:lnTo>
                    <a:lnTo>
                      <a:pt x="227" y="472"/>
                    </a:lnTo>
                    <a:lnTo>
                      <a:pt x="246" y="472"/>
                    </a:lnTo>
                    <a:lnTo>
                      <a:pt x="246" y="472"/>
                    </a:lnTo>
                    <a:lnTo>
                      <a:pt x="264" y="472"/>
                    </a:lnTo>
                    <a:lnTo>
                      <a:pt x="282" y="470"/>
                    </a:lnTo>
                    <a:lnTo>
                      <a:pt x="299" y="466"/>
                    </a:lnTo>
                    <a:lnTo>
                      <a:pt x="315" y="459"/>
                    </a:lnTo>
                    <a:lnTo>
                      <a:pt x="330" y="452"/>
                    </a:lnTo>
                    <a:lnTo>
                      <a:pt x="345" y="443"/>
                    </a:lnTo>
                    <a:lnTo>
                      <a:pt x="358" y="431"/>
                    </a:lnTo>
                    <a:lnTo>
                      <a:pt x="371" y="418"/>
                    </a:lnTo>
                    <a:lnTo>
                      <a:pt x="371" y="418"/>
                    </a:lnTo>
                    <a:lnTo>
                      <a:pt x="383" y="404"/>
                    </a:lnTo>
                    <a:lnTo>
                      <a:pt x="393" y="389"/>
                    </a:lnTo>
                    <a:lnTo>
                      <a:pt x="402" y="372"/>
                    </a:lnTo>
                    <a:lnTo>
                      <a:pt x="408" y="353"/>
                    </a:lnTo>
                    <a:lnTo>
                      <a:pt x="415" y="334"/>
                    </a:lnTo>
                    <a:lnTo>
                      <a:pt x="418" y="312"/>
                    </a:lnTo>
                    <a:lnTo>
                      <a:pt x="420" y="290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20" y="235"/>
                    </a:lnTo>
                    <a:lnTo>
                      <a:pt x="416" y="207"/>
                    </a:lnTo>
                    <a:lnTo>
                      <a:pt x="409" y="180"/>
                    </a:lnTo>
                    <a:lnTo>
                      <a:pt x="404" y="169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394" y="146"/>
                    </a:lnTo>
                    <a:lnTo>
                      <a:pt x="388" y="134"/>
                    </a:lnTo>
                    <a:lnTo>
                      <a:pt x="381" y="124"/>
                    </a:lnTo>
                    <a:lnTo>
                      <a:pt x="374" y="115"/>
                    </a:lnTo>
                    <a:lnTo>
                      <a:pt x="366" y="106"/>
                    </a:lnTo>
                    <a:lnTo>
                      <a:pt x="357" y="98"/>
                    </a:lnTo>
                    <a:lnTo>
                      <a:pt x="348" y="90"/>
                    </a:lnTo>
                    <a:lnTo>
                      <a:pt x="338" y="84"/>
                    </a:lnTo>
                    <a:lnTo>
                      <a:pt x="338" y="84"/>
                    </a:lnTo>
                    <a:lnTo>
                      <a:pt x="328" y="78"/>
                    </a:lnTo>
                    <a:lnTo>
                      <a:pt x="317" y="73"/>
                    </a:lnTo>
                    <a:lnTo>
                      <a:pt x="306" y="69"/>
                    </a:lnTo>
                    <a:lnTo>
                      <a:pt x="294" y="65"/>
                    </a:lnTo>
                    <a:lnTo>
                      <a:pt x="283" y="62"/>
                    </a:lnTo>
                    <a:lnTo>
                      <a:pt x="271" y="60"/>
                    </a:lnTo>
                    <a:lnTo>
                      <a:pt x="259" y="58"/>
                    </a:lnTo>
                    <a:lnTo>
                      <a:pt x="247" y="58"/>
                    </a:lnTo>
                    <a:lnTo>
                      <a:pt x="247" y="58"/>
                    </a:lnTo>
                    <a:lnTo>
                      <a:pt x="229" y="58"/>
                    </a:lnTo>
                    <a:lnTo>
                      <a:pt x="211" y="61"/>
                    </a:lnTo>
                    <a:lnTo>
                      <a:pt x="196" y="65"/>
                    </a:lnTo>
                    <a:lnTo>
                      <a:pt x="179" y="70"/>
                    </a:lnTo>
                    <a:lnTo>
                      <a:pt x="164" y="78"/>
                    </a:lnTo>
                    <a:lnTo>
                      <a:pt x="150" y="85"/>
                    </a:lnTo>
                    <a:lnTo>
                      <a:pt x="136" y="96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10" y="121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8" y="195"/>
                    </a:lnTo>
                    <a:lnTo>
                      <a:pt x="74" y="220"/>
                    </a:lnTo>
                    <a:lnTo>
                      <a:pt x="72" y="245"/>
                    </a:lnTo>
                    <a:lnTo>
                      <a:pt x="71" y="274"/>
                    </a:lnTo>
                    <a:lnTo>
                      <a:pt x="7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3" name="Freeform 609"/>
              <p:cNvSpPr>
                <a:spLocks/>
              </p:cNvSpPr>
              <p:nvPr/>
            </p:nvSpPr>
            <p:spPr bwMode="auto">
              <a:xfrm>
                <a:off x="5459413" y="2416176"/>
                <a:ext cx="320675" cy="414338"/>
              </a:xfrm>
              <a:custGeom>
                <a:avLst/>
                <a:gdLst>
                  <a:gd name="T0" fmla="*/ 403 w 403"/>
                  <a:gd name="T1" fmla="*/ 0 h 522"/>
                  <a:gd name="T2" fmla="*/ 403 w 403"/>
                  <a:gd name="T3" fmla="*/ 297 h 522"/>
                  <a:gd name="T4" fmla="*/ 398 w 403"/>
                  <a:gd name="T5" fmla="*/ 366 h 522"/>
                  <a:gd name="T6" fmla="*/ 389 w 403"/>
                  <a:gd name="T7" fmla="*/ 407 h 522"/>
                  <a:gd name="T8" fmla="*/ 385 w 403"/>
                  <a:gd name="T9" fmla="*/ 420 h 522"/>
                  <a:gd name="T10" fmla="*/ 375 w 403"/>
                  <a:gd name="T11" fmla="*/ 441 h 522"/>
                  <a:gd name="T12" fmla="*/ 361 w 403"/>
                  <a:gd name="T13" fmla="*/ 461 h 522"/>
                  <a:gd name="T14" fmla="*/ 343 w 403"/>
                  <a:gd name="T15" fmla="*/ 478 h 522"/>
                  <a:gd name="T16" fmla="*/ 323 w 403"/>
                  <a:gd name="T17" fmla="*/ 494 h 522"/>
                  <a:gd name="T18" fmla="*/ 311 w 403"/>
                  <a:gd name="T19" fmla="*/ 500 h 522"/>
                  <a:gd name="T20" fmla="*/ 284 w 403"/>
                  <a:gd name="T21" fmla="*/ 510 h 522"/>
                  <a:gd name="T22" fmla="*/ 255 w 403"/>
                  <a:gd name="T23" fmla="*/ 518 h 522"/>
                  <a:gd name="T24" fmla="*/ 220 w 403"/>
                  <a:gd name="T25" fmla="*/ 522 h 522"/>
                  <a:gd name="T26" fmla="*/ 202 w 403"/>
                  <a:gd name="T27" fmla="*/ 522 h 522"/>
                  <a:gd name="T28" fmla="*/ 168 w 403"/>
                  <a:gd name="T29" fmla="*/ 521 h 522"/>
                  <a:gd name="T30" fmla="*/ 137 w 403"/>
                  <a:gd name="T31" fmla="*/ 516 h 522"/>
                  <a:gd name="T32" fmla="*/ 109 w 403"/>
                  <a:gd name="T33" fmla="*/ 508 h 522"/>
                  <a:gd name="T34" fmla="*/ 85 w 403"/>
                  <a:gd name="T35" fmla="*/ 496 h 522"/>
                  <a:gd name="T36" fmla="*/ 73 w 403"/>
                  <a:gd name="T37" fmla="*/ 490 h 522"/>
                  <a:gd name="T38" fmla="*/ 54 w 403"/>
                  <a:gd name="T39" fmla="*/ 475 h 522"/>
                  <a:gd name="T40" fmla="*/ 38 w 403"/>
                  <a:gd name="T41" fmla="*/ 457 h 522"/>
                  <a:gd name="T42" fmla="*/ 25 w 403"/>
                  <a:gd name="T43" fmla="*/ 436 h 522"/>
                  <a:gd name="T44" fmla="*/ 20 w 403"/>
                  <a:gd name="T45" fmla="*/ 425 h 522"/>
                  <a:gd name="T46" fmla="*/ 11 w 403"/>
                  <a:gd name="T47" fmla="*/ 399 h 522"/>
                  <a:gd name="T48" fmla="*/ 4 w 403"/>
                  <a:gd name="T49" fmla="*/ 370 h 522"/>
                  <a:gd name="T50" fmla="*/ 0 w 403"/>
                  <a:gd name="T51" fmla="*/ 297 h 522"/>
                  <a:gd name="T52" fmla="*/ 68 w 403"/>
                  <a:gd name="T53" fmla="*/ 0 h 522"/>
                  <a:gd name="T54" fmla="*/ 68 w 403"/>
                  <a:gd name="T55" fmla="*/ 295 h 522"/>
                  <a:gd name="T56" fmla="*/ 71 w 403"/>
                  <a:gd name="T57" fmla="*/ 354 h 522"/>
                  <a:gd name="T58" fmla="*/ 80 w 403"/>
                  <a:gd name="T59" fmla="*/ 394 h 522"/>
                  <a:gd name="T60" fmla="*/ 87 w 403"/>
                  <a:gd name="T61" fmla="*/ 409 h 522"/>
                  <a:gd name="T62" fmla="*/ 109 w 403"/>
                  <a:gd name="T63" fmla="*/ 434 h 522"/>
                  <a:gd name="T64" fmla="*/ 123 w 403"/>
                  <a:gd name="T65" fmla="*/ 444 h 522"/>
                  <a:gd name="T66" fmla="*/ 156 w 403"/>
                  <a:gd name="T67" fmla="*/ 457 h 522"/>
                  <a:gd name="T68" fmla="*/ 197 w 403"/>
                  <a:gd name="T69" fmla="*/ 461 h 522"/>
                  <a:gd name="T70" fmla="*/ 215 w 403"/>
                  <a:gd name="T71" fmla="*/ 461 h 522"/>
                  <a:gd name="T72" fmla="*/ 247 w 403"/>
                  <a:gd name="T73" fmla="*/ 455 h 522"/>
                  <a:gd name="T74" fmla="*/ 274 w 403"/>
                  <a:gd name="T75" fmla="*/ 448 h 522"/>
                  <a:gd name="T76" fmla="*/ 295 w 403"/>
                  <a:gd name="T77" fmla="*/ 435 h 522"/>
                  <a:gd name="T78" fmla="*/ 304 w 403"/>
                  <a:gd name="T79" fmla="*/ 426 h 522"/>
                  <a:gd name="T80" fmla="*/ 318 w 403"/>
                  <a:gd name="T81" fmla="*/ 405 h 522"/>
                  <a:gd name="T82" fmla="*/ 328 w 403"/>
                  <a:gd name="T83" fmla="*/ 377 h 522"/>
                  <a:gd name="T84" fmla="*/ 333 w 403"/>
                  <a:gd name="T85" fmla="*/ 340 h 522"/>
                  <a:gd name="T86" fmla="*/ 335 w 403"/>
                  <a:gd name="T87" fmla="*/ 29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3" h="522">
                    <a:moveTo>
                      <a:pt x="335" y="0"/>
                    </a:moveTo>
                    <a:lnTo>
                      <a:pt x="403" y="0"/>
                    </a:lnTo>
                    <a:lnTo>
                      <a:pt x="403" y="297"/>
                    </a:lnTo>
                    <a:lnTo>
                      <a:pt x="403" y="297"/>
                    </a:lnTo>
                    <a:lnTo>
                      <a:pt x="402" y="332"/>
                    </a:lnTo>
                    <a:lnTo>
                      <a:pt x="398" y="366"/>
                    </a:lnTo>
                    <a:lnTo>
                      <a:pt x="393" y="394"/>
                    </a:lnTo>
                    <a:lnTo>
                      <a:pt x="389" y="407"/>
                    </a:lnTo>
                    <a:lnTo>
                      <a:pt x="385" y="420"/>
                    </a:lnTo>
                    <a:lnTo>
                      <a:pt x="385" y="420"/>
                    </a:lnTo>
                    <a:lnTo>
                      <a:pt x="380" y="430"/>
                    </a:lnTo>
                    <a:lnTo>
                      <a:pt x="375" y="441"/>
                    </a:lnTo>
                    <a:lnTo>
                      <a:pt x="369" y="452"/>
                    </a:lnTo>
                    <a:lnTo>
                      <a:pt x="361" y="461"/>
                    </a:lnTo>
                    <a:lnTo>
                      <a:pt x="353" y="469"/>
                    </a:lnTo>
                    <a:lnTo>
                      <a:pt x="343" y="478"/>
                    </a:lnTo>
                    <a:lnTo>
                      <a:pt x="333" y="486"/>
                    </a:lnTo>
                    <a:lnTo>
                      <a:pt x="323" y="494"/>
                    </a:lnTo>
                    <a:lnTo>
                      <a:pt x="323" y="494"/>
                    </a:lnTo>
                    <a:lnTo>
                      <a:pt x="311" y="500"/>
                    </a:lnTo>
                    <a:lnTo>
                      <a:pt x="298" y="505"/>
                    </a:lnTo>
                    <a:lnTo>
                      <a:pt x="284" y="510"/>
                    </a:lnTo>
                    <a:lnTo>
                      <a:pt x="270" y="514"/>
                    </a:lnTo>
                    <a:lnTo>
                      <a:pt x="255" y="518"/>
                    </a:lnTo>
                    <a:lnTo>
                      <a:pt x="238" y="519"/>
                    </a:lnTo>
                    <a:lnTo>
                      <a:pt x="220" y="522"/>
                    </a:lnTo>
                    <a:lnTo>
                      <a:pt x="202" y="522"/>
                    </a:lnTo>
                    <a:lnTo>
                      <a:pt x="202" y="522"/>
                    </a:lnTo>
                    <a:lnTo>
                      <a:pt x="185" y="522"/>
                    </a:lnTo>
                    <a:lnTo>
                      <a:pt x="168" y="521"/>
                    </a:lnTo>
                    <a:lnTo>
                      <a:pt x="153" y="518"/>
                    </a:lnTo>
                    <a:lnTo>
                      <a:pt x="137" y="516"/>
                    </a:lnTo>
                    <a:lnTo>
                      <a:pt x="123" y="512"/>
                    </a:lnTo>
                    <a:lnTo>
                      <a:pt x="109" y="508"/>
                    </a:lnTo>
                    <a:lnTo>
                      <a:pt x="96" y="503"/>
                    </a:lnTo>
                    <a:lnTo>
                      <a:pt x="85" y="496"/>
                    </a:lnTo>
                    <a:lnTo>
                      <a:pt x="85" y="496"/>
                    </a:lnTo>
                    <a:lnTo>
                      <a:pt x="73" y="490"/>
                    </a:lnTo>
                    <a:lnTo>
                      <a:pt x="63" y="484"/>
                    </a:lnTo>
                    <a:lnTo>
                      <a:pt x="54" y="475"/>
                    </a:lnTo>
                    <a:lnTo>
                      <a:pt x="45" y="467"/>
                    </a:lnTo>
                    <a:lnTo>
                      <a:pt x="38" y="457"/>
                    </a:lnTo>
                    <a:lnTo>
                      <a:pt x="31" y="448"/>
                    </a:lnTo>
                    <a:lnTo>
                      <a:pt x="25" y="436"/>
                    </a:lnTo>
                    <a:lnTo>
                      <a:pt x="20" y="425"/>
                    </a:lnTo>
                    <a:lnTo>
                      <a:pt x="20" y="425"/>
                    </a:lnTo>
                    <a:lnTo>
                      <a:pt x="15" y="413"/>
                    </a:lnTo>
                    <a:lnTo>
                      <a:pt x="11" y="399"/>
                    </a:lnTo>
                    <a:lnTo>
                      <a:pt x="8" y="385"/>
                    </a:lnTo>
                    <a:lnTo>
                      <a:pt x="4" y="370"/>
                    </a:lnTo>
                    <a:lnTo>
                      <a:pt x="2" y="335"/>
                    </a:lnTo>
                    <a:lnTo>
                      <a:pt x="0" y="29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95"/>
                    </a:lnTo>
                    <a:lnTo>
                      <a:pt x="68" y="295"/>
                    </a:lnTo>
                    <a:lnTo>
                      <a:pt x="68" y="327"/>
                    </a:lnTo>
                    <a:lnTo>
                      <a:pt x="71" y="354"/>
                    </a:lnTo>
                    <a:lnTo>
                      <a:pt x="75" y="376"/>
                    </a:lnTo>
                    <a:lnTo>
                      <a:pt x="80" y="394"/>
                    </a:lnTo>
                    <a:lnTo>
                      <a:pt x="80" y="394"/>
                    </a:lnTo>
                    <a:lnTo>
                      <a:pt x="87" y="409"/>
                    </a:lnTo>
                    <a:lnTo>
                      <a:pt x="98" y="422"/>
                    </a:lnTo>
                    <a:lnTo>
                      <a:pt x="109" y="434"/>
                    </a:lnTo>
                    <a:lnTo>
                      <a:pt x="123" y="444"/>
                    </a:lnTo>
                    <a:lnTo>
                      <a:pt x="123" y="444"/>
                    </a:lnTo>
                    <a:lnTo>
                      <a:pt x="139" y="450"/>
                    </a:lnTo>
                    <a:lnTo>
                      <a:pt x="156" y="457"/>
                    </a:lnTo>
                    <a:lnTo>
                      <a:pt x="176" y="459"/>
                    </a:lnTo>
                    <a:lnTo>
                      <a:pt x="197" y="461"/>
                    </a:lnTo>
                    <a:lnTo>
                      <a:pt x="197" y="461"/>
                    </a:lnTo>
                    <a:lnTo>
                      <a:pt x="215" y="461"/>
                    </a:lnTo>
                    <a:lnTo>
                      <a:pt x="232" y="458"/>
                    </a:lnTo>
                    <a:lnTo>
                      <a:pt x="247" y="455"/>
                    </a:lnTo>
                    <a:lnTo>
                      <a:pt x="261" y="452"/>
                    </a:lnTo>
                    <a:lnTo>
                      <a:pt x="274" y="448"/>
                    </a:lnTo>
                    <a:lnTo>
                      <a:pt x="284" y="441"/>
                    </a:lnTo>
                    <a:lnTo>
                      <a:pt x="295" y="435"/>
                    </a:lnTo>
                    <a:lnTo>
                      <a:pt x="304" y="426"/>
                    </a:lnTo>
                    <a:lnTo>
                      <a:pt x="304" y="426"/>
                    </a:lnTo>
                    <a:lnTo>
                      <a:pt x="311" y="417"/>
                    </a:lnTo>
                    <a:lnTo>
                      <a:pt x="318" y="405"/>
                    </a:lnTo>
                    <a:lnTo>
                      <a:pt x="323" y="393"/>
                    </a:lnTo>
                    <a:lnTo>
                      <a:pt x="328" y="377"/>
                    </a:lnTo>
                    <a:lnTo>
                      <a:pt x="330" y="359"/>
                    </a:lnTo>
                    <a:lnTo>
                      <a:pt x="333" y="340"/>
                    </a:lnTo>
                    <a:lnTo>
                      <a:pt x="334" y="320"/>
                    </a:lnTo>
                    <a:lnTo>
                      <a:pt x="335" y="29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4" name="Freeform 610"/>
              <p:cNvSpPr>
                <a:spLocks noEditPoints="1"/>
              </p:cNvSpPr>
              <p:nvPr/>
            </p:nvSpPr>
            <p:spPr bwMode="auto">
              <a:xfrm>
                <a:off x="5859463" y="2416176"/>
                <a:ext cx="311150" cy="407988"/>
              </a:xfrm>
              <a:custGeom>
                <a:avLst/>
                <a:gdLst>
                  <a:gd name="T0" fmla="*/ 0 w 392"/>
                  <a:gd name="T1" fmla="*/ 0 h 513"/>
                  <a:gd name="T2" fmla="*/ 193 w 392"/>
                  <a:gd name="T3" fmla="*/ 0 h 513"/>
                  <a:gd name="T4" fmla="*/ 256 w 392"/>
                  <a:gd name="T5" fmla="*/ 2 h 513"/>
                  <a:gd name="T6" fmla="*/ 271 w 392"/>
                  <a:gd name="T7" fmla="*/ 5 h 513"/>
                  <a:gd name="T8" fmla="*/ 306 w 392"/>
                  <a:gd name="T9" fmla="*/ 14 h 513"/>
                  <a:gd name="T10" fmla="*/ 334 w 392"/>
                  <a:gd name="T11" fmla="*/ 29 h 513"/>
                  <a:gd name="T12" fmla="*/ 347 w 392"/>
                  <a:gd name="T13" fmla="*/ 38 h 513"/>
                  <a:gd name="T14" fmla="*/ 367 w 392"/>
                  <a:gd name="T15" fmla="*/ 64 h 513"/>
                  <a:gd name="T16" fmla="*/ 376 w 392"/>
                  <a:gd name="T17" fmla="*/ 78 h 513"/>
                  <a:gd name="T18" fmla="*/ 388 w 392"/>
                  <a:gd name="T19" fmla="*/ 112 h 513"/>
                  <a:gd name="T20" fmla="*/ 392 w 392"/>
                  <a:gd name="T21" fmla="*/ 148 h 513"/>
                  <a:gd name="T22" fmla="*/ 390 w 392"/>
                  <a:gd name="T23" fmla="*/ 165 h 513"/>
                  <a:gd name="T24" fmla="*/ 385 w 392"/>
                  <a:gd name="T25" fmla="*/ 194 h 513"/>
                  <a:gd name="T26" fmla="*/ 375 w 392"/>
                  <a:gd name="T27" fmla="*/ 222 h 513"/>
                  <a:gd name="T28" fmla="*/ 360 w 392"/>
                  <a:gd name="T29" fmla="*/ 248 h 513"/>
                  <a:gd name="T30" fmla="*/ 349 w 392"/>
                  <a:gd name="T31" fmla="*/ 259 h 513"/>
                  <a:gd name="T32" fmla="*/ 325 w 392"/>
                  <a:gd name="T33" fmla="*/ 279 h 513"/>
                  <a:gd name="T34" fmla="*/ 292 w 392"/>
                  <a:gd name="T35" fmla="*/ 293 h 513"/>
                  <a:gd name="T36" fmla="*/ 250 w 392"/>
                  <a:gd name="T37" fmla="*/ 302 h 513"/>
                  <a:gd name="T38" fmla="*/ 200 w 392"/>
                  <a:gd name="T39" fmla="*/ 304 h 513"/>
                  <a:gd name="T40" fmla="*/ 68 w 392"/>
                  <a:gd name="T41" fmla="*/ 513 h 513"/>
                  <a:gd name="T42" fmla="*/ 68 w 392"/>
                  <a:gd name="T43" fmla="*/ 244 h 513"/>
                  <a:gd name="T44" fmla="*/ 200 w 392"/>
                  <a:gd name="T45" fmla="*/ 244 h 513"/>
                  <a:gd name="T46" fmla="*/ 231 w 392"/>
                  <a:gd name="T47" fmla="*/ 243 h 513"/>
                  <a:gd name="T48" fmla="*/ 256 w 392"/>
                  <a:gd name="T49" fmla="*/ 238 h 513"/>
                  <a:gd name="T50" fmla="*/ 278 w 392"/>
                  <a:gd name="T51" fmla="*/ 230 h 513"/>
                  <a:gd name="T52" fmla="*/ 293 w 392"/>
                  <a:gd name="T53" fmla="*/ 220 h 513"/>
                  <a:gd name="T54" fmla="*/ 301 w 392"/>
                  <a:gd name="T55" fmla="*/ 213 h 513"/>
                  <a:gd name="T56" fmla="*/ 311 w 392"/>
                  <a:gd name="T57" fmla="*/ 198 h 513"/>
                  <a:gd name="T58" fmla="*/ 317 w 392"/>
                  <a:gd name="T59" fmla="*/ 181 h 513"/>
                  <a:gd name="T60" fmla="*/ 321 w 392"/>
                  <a:gd name="T61" fmla="*/ 161 h 513"/>
                  <a:gd name="T62" fmla="*/ 321 w 392"/>
                  <a:gd name="T63" fmla="*/ 151 h 513"/>
                  <a:gd name="T64" fmla="*/ 317 w 392"/>
                  <a:gd name="T65" fmla="*/ 120 h 513"/>
                  <a:gd name="T66" fmla="*/ 305 w 392"/>
                  <a:gd name="T67" fmla="*/ 96 h 513"/>
                  <a:gd name="T68" fmla="*/ 297 w 392"/>
                  <a:gd name="T69" fmla="*/ 84 h 513"/>
                  <a:gd name="T70" fmla="*/ 275 w 392"/>
                  <a:gd name="T71" fmla="*/ 70 h 513"/>
                  <a:gd name="T72" fmla="*/ 262 w 392"/>
                  <a:gd name="T73" fmla="*/ 65 h 513"/>
                  <a:gd name="T74" fmla="*/ 238 w 392"/>
                  <a:gd name="T75" fmla="*/ 61 h 513"/>
                  <a:gd name="T76" fmla="*/ 68 w 392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8" y="1"/>
                    </a:lnTo>
                    <a:lnTo>
                      <a:pt x="256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89" y="8"/>
                    </a:lnTo>
                    <a:lnTo>
                      <a:pt x="306" y="14"/>
                    </a:lnTo>
                    <a:lnTo>
                      <a:pt x="321" y="20"/>
                    </a:lnTo>
                    <a:lnTo>
                      <a:pt x="334" y="29"/>
                    </a:lnTo>
                    <a:lnTo>
                      <a:pt x="334" y="29"/>
                    </a:lnTo>
                    <a:lnTo>
                      <a:pt x="347" y="38"/>
                    </a:lnTo>
                    <a:lnTo>
                      <a:pt x="357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3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2" y="148"/>
                    </a:lnTo>
                    <a:lnTo>
                      <a:pt x="392" y="148"/>
                    </a:lnTo>
                    <a:lnTo>
                      <a:pt x="390" y="165"/>
                    </a:lnTo>
                    <a:lnTo>
                      <a:pt x="389" y="180"/>
                    </a:lnTo>
                    <a:lnTo>
                      <a:pt x="385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7" y="235"/>
                    </a:lnTo>
                    <a:lnTo>
                      <a:pt x="360" y="248"/>
                    </a:lnTo>
                    <a:lnTo>
                      <a:pt x="349" y="259"/>
                    </a:lnTo>
                    <a:lnTo>
                      <a:pt x="349" y="259"/>
                    </a:lnTo>
                    <a:lnTo>
                      <a:pt x="338" y="270"/>
                    </a:lnTo>
                    <a:lnTo>
                      <a:pt x="325" y="279"/>
                    </a:lnTo>
                    <a:lnTo>
                      <a:pt x="309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50" y="302"/>
                    </a:lnTo>
                    <a:lnTo>
                      <a:pt x="225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0" y="244"/>
                    </a:lnTo>
                    <a:lnTo>
                      <a:pt x="200" y="244"/>
                    </a:lnTo>
                    <a:lnTo>
                      <a:pt x="216" y="243"/>
                    </a:lnTo>
                    <a:lnTo>
                      <a:pt x="231" y="243"/>
                    </a:lnTo>
                    <a:lnTo>
                      <a:pt x="245" y="240"/>
                    </a:lnTo>
                    <a:lnTo>
                      <a:pt x="256" y="238"/>
                    </a:lnTo>
                    <a:lnTo>
                      <a:pt x="268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0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5" y="96"/>
                    </a:lnTo>
                    <a:lnTo>
                      <a:pt x="305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199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5" name="Freeform 611"/>
              <p:cNvSpPr>
                <a:spLocks/>
              </p:cNvSpPr>
              <p:nvPr/>
            </p:nvSpPr>
            <p:spPr bwMode="auto">
              <a:xfrm>
                <a:off x="6219825" y="2416176"/>
                <a:ext cx="303213" cy="407988"/>
              </a:xfrm>
              <a:custGeom>
                <a:avLst/>
                <a:gdLst>
                  <a:gd name="T0" fmla="*/ 0 w 383"/>
                  <a:gd name="T1" fmla="*/ 513 h 513"/>
                  <a:gd name="T2" fmla="*/ 0 w 383"/>
                  <a:gd name="T3" fmla="*/ 0 h 513"/>
                  <a:gd name="T4" fmla="*/ 370 w 383"/>
                  <a:gd name="T5" fmla="*/ 0 h 513"/>
                  <a:gd name="T6" fmla="*/ 370 w 383"/>
                  <a:gd name="T7" fmla="*/ 60 h 513"/>
                  <a:gd name="T8" fmla="*/ 68 w 383"/>
                  <a:gd name="T9" fmla="*/ 60 h 513"/>
                  <a:gd name="T10" fmla="*/ 68 w 383"/>
                  <a:gd name="T11" fmla="*/ 217 h 513"/>
                  <a:gd name="T12" fmla="*/ 351 w 383"/>
                  <a:gd name="T13" fmla="*/ 217 h 513"/>
                  <a:gd name="T14" fmla="*/ 351 w 383"/>
                  <a:gd name="T15" fmla="*/ 277 h 513"/>
                  <a:gd name="T16" fmla="*/ 68 w 383"/>
                  <a:gd name="T17" fmla="*/ 277 h 513"/>
                  <a:gd name="T18" fmla="*/ 68 w 383"/>
                  <a:gd name="T19" fmla="*/ 453 h 513"/>
                  <a:gd name="T20" fmla="*/ 383 w 383"/>
                  <a:gd name="T21" fmla="*/ 453 h 513"/>
                  <a:gd name="T22" fmla="*/ 383 w 383"/>
                  <a:gd name="T23" fmla="*/ 513 h 513"/>
                  <a:gd name="T24" fmla="*/ 0 w 383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0" y="0"/>
                    </a:lnTo>
                    <a:lnTo>
                      <a:pt x="370" y="60"/>
                    </a:lnTo>
                    <a:lnTo>
                      <a:pt x="68" y="60"/>
                    </a:lnTo>
                    <a:lnTo>
                      <a:pt x="68" y="217"/>
                    </a:lnTo>
                    <a:lnTo>
                      <a:pt x="351" y="217"/>
                    </a:lnTo>
                    <a:lnTo>
                      <a:pt x="351" y="277"/>
                    </a:lnTo>
                    <a:lnTo>
                      <a:pt x="68" y="277"/>
                    </a:lnTo>
                    <a:lnTo>
                      <a:pt x="68" y="453"/>
                    </a:lnTo>
                    <a:lnTo>
                      <a:pt x="383" y="453"/>
                    </a:lnTo>
                    <a:lnTo>
                      <a:pt x="383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6" name="Freeform 612"/>
              <p:cNvSpPr>
                <a:spLocks noEditPoints="1"/>
              </p:cNvSpPr>
              <p:nvPr/>
            </p:nvSpPr>
            <p:spPr bwMode="auto">
              <a:xfrm>
                <a:off x="6756400" y="2416176"/>
                <a:ext cx="358775" cy="407988"/>
              </a:xfrm>
              <a:custGeom>
                <a:avLst/>
                <a:gdLst>
                  <a:gd name="T0" fmla="*/ 0 w 452"/>
                  <a:gd name="T1" fmla="*/ 0 h 513"/>
                  <a:gd name="T2" fmla="*/ 227 w 452"/>
                  <a:gd name="T3" fmla="*/ 0 h 513"/>
                  <a:gd name="T4" fmla="*/ 287 w 452"/>
                  <a:gd name="T5" fmla="*/ 3 h 513"/>
                  <a:gd name="T6" fmla="*/ 332 w 452"/>
                  <a:gd name="T7" fmla="*/ 14 h 513"/>
                  <a:gd name="T8" fmla="*/ 340 w 452"/>
                  <a:gd name="T9" fmla="*/ 17 h 513"/>
                  <a:gd name="T10" fmla="*/ 356 w 452"/>
                  <a:gd name="T11" fmla="*/ 26 h 513"/>
                  <a:gd name="T12" fmla="*/ 370 w 452"/>
                  <a:gd name="T13" fmla="*/ 39 h 513"/>
                  <a:gd name="T14" fmla="*/ 388 w 452"/>
                  <a:gd name="T15" fmla="*/ 62 h 513"/>
                  <a:gd name="T16" fmla="*/ 397 w 452"/>
                  <a:gd name="T17" fmla="*/ 80 h 513"/>
                  <a:gd name="T18" fmla="*/ 409 w 452"/>
                  <a:gd name="T19" fmla="*/ 119 h 513"/>
                  <a:gd name="T20" fmla="*/ 410 w 452"/>
                  <a:gd name="T21" fmla="*/ 140 h 513"/>
                  <a:gd name="T22" fmla="*/ 408 w 452"/>
                  <a:gd name="T23" fmla="*/ 166 h 513"/>
                  <a:gd name="T24" fmla="*/ 401 w 452"/>
                  <a:gd name="T25" fmla="*/ 190 h 513"/>
                  <a:gd name="T26" fmla="*/ 390 w 452"/>
                  <a:gd name="T27" fmla="*/ 212 h 513"/>
                  <a:gd name="T28" fmla="*/ 374 w 452"/>
                  <a:gd name="T29" fmla="*/ 231 h 513"/>
                  <a:gd name="T30" fmla="*/ 365 w 452"/>
                  <a:gd name="T31" fmla="*/ 240 h 513"/>
                  <a:gd name="T32" fmla="*/ 342 w 452"/>
                  <a:gd name="T33" fmla="*/ 256 h 513"/>
                  <a:gd name="T34" fmla="*/ 315 w 452"/>
                  <a:gd name="T35" fmla="*/ 268 h 513"/>
                  <a:gd name="T36" fmla="*/ 283 w 452"/>
                  <a:gd name="T37" fmla="*/ 276 h 513"/>
                  <a:gd name="T38" fmla="*/ 266 w 452"/>
                  <a:gd name="T39" fmla="*/ 280 h 513"/>
                  <a:gd name="T40" fmla="*/ 299 w 452"/>
                  <a:gd name="T41" fmla="*/ 299 h 513"/>
                  <a:gd name="T42" fmla="*/ 306 w 452"/>
                  <a:gd name="T43" fmla="*/ 306 h 513"/>
                  <a:gd name="T44" fmla="*/ 336 w 452"/>
                  <a:gd name="T45" fmla="*/ 336 h 513"/>
                  <a:gd name="T46" fmla="*/ 363 w 452"/>
                  <a:gd name="T47" fmla="*/ 373 h 513"/>
                  <a:gd name="T48" fmla="*/ 367 w 452"/>
                  <a:gd name="T49" fmla="*/ 513 h 513"/>
                  <a:gd name="T50" fmla="*/ 299 w 452"/>
                  <a:gd name="T51" fmla="*/ 407 h 513"/>
                  <a:gd name="T52" fmla="*/ 250 w 452"/>
                  <a:gd name="T53" fmla="*/ 335 h 513"/>
                  <a:gd name="T54" fmla="*/ 240 w 452"/>
                  <a:gd name="T55" fmla="*/ 325 h 513"/>
                  <a:gd name="T56" fmla="*/ 223 w 452"/>
                  <a:gd name="T57" fmla="*/ 307 h 513"/>
                  <a:gd name="T58" fmla="*/ 216 w 452"/>
                  <a:gd name="T59" fmla="*/ 302 h 513"/>
                  <a:gd name="T60" fmla="*/ 184 w 452"/>
                  <a:gd name="T61" fmla="*/ 288 h 513"/>
                  <a:gd name="T62" fmla="*/ 170 w 452"/>
                  <a:gd name="T63" fmla="*/ 285 h 513"/>
                  <a:gd name="T64" fmla="*/ 67 w 452"/>
                  <a:gd name="T65" fmla="*/ 285 h 513"/>
                  <a:gd name="T66" fmla="*/ 0 w 452"/>
                  <a:gd name="T67" fmla="*/ 513 h 513"/>
                  <a:gd name="T68" fmla="*/ 213 w 452"/>
                  <a:gd name="T69" fmla="*/ 226 h 513"/>
                  <a:gd name="T70" fmla="*/ 236 w 452"/>
                  <a:gd name="T71" fmla="*/ 226 h 513"/>
                  <a:gd name="T72" fmla="*/ 272 w 452"/>
                  <a:gd name="T73" fmla="*/ 221 h 513"/>
                  <a:gd name="T74" fmla="*/ 286 w 452"/>
                  <a:gd name="T75" fmla="*/ 217 h 513"/>
                  <a:gd name="T76" fmla="*/ 309 w 452"/>
                  <a:gd name="T77" fmla="*/ 204 h 513"/>
                  <a:gd name="T78" fmla="*/ 326 w 452"/>
                  <a:gd name="T79" fmla="*/ 185 h 513"/>
                  <a:gd name="T80" fmla="*/ 332 w 452"/>
                  <a:gd name="T81" fmla="*/ 175 h 513"/>
                  <a:gd name="T82" fmla="*/ 338 w 452"/>
                  <a:gd name="T83" fmla="*/ 152 h 513"/>
                  <a:gd name="T84" fmla="*/ 340 w 452"/>
                  <a:gd name="T85" fmla="*/ 140 h 513"/>
                  <a:gd name="T86" fmla="*/ 338 w 452"/>
                  <a:gd name="T87" fmla="*/ 122 h 513"/>
                  <a:gd name="T88" fmla="*/ 333 w 452"/>
                  <a:gd name="T89" fmla="*/ 107 h 513"/>
                  <a:gd name="T90" fmla="*/ 326 w 452"/>
                  <a:gd name="T91" fmla="*/ 93 h 513"/>
                  <a:gd name="T92" fmla="*/ 313 w 452"/>
                  <a:gd name="T93" fmla="*/ 80 h 513"/>
                  <a:gd name="T94" fmla="*/ 306 w 452"/>
                  <a:gd name="T95" fmla="*/ 74 h 513"/>
                  <a:gd name="T96" fmla="*/ 290 w 452"/>
                  <a:gd name="T97" fmla="*/ 66 h 513"/>
                  <a:gd name="T98" fmla="*/ 268 w 452"/>
                  <a:gd name="T99" fmla="*/ 60 h 513"/>
                  <a:gd name="T100" fmla="*/ 244 w 452"/>
                  <a:gd name="T101" fmla="*/ 57 h 513"/>
                  <a:gd name="T102" fmla="*/ 67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59" y="1"/>
                    </a:lnTo>
                    <a:lnTo>
                      <a:pt x="287" y="3"/>
                    </a:lnTo>
                    <a:lnTo>
                      <a:pt x="312" y="7"/>
                    </a:lnTo>
                    <a:lnTo>
                      <a:pt x="332" y="14"/>
                    </a:lnTo>
                    <a:lnTo>
                      <a:pt x="332" y="14"/>
                    </a:lnTo>
                    <a:lnTo>
                      <a:pt x="340" y="17"/>
                    </a:lnTo>
                    <a:lnTo>
                      <a:pt x="349" y="21"/>
                    </a:lnTo>
                    <a:lnTo>
                      <a:pt x="356" y="26"/>
                    </a:lnTo>
                    <a:lnTo>
                      <a:pt x="364" y="33"/>
                    </a:lnTo>
                    <a:lnTo>
                      <a:pt x="370" y="39"/>
                    </a:lnTo>
                    <a:lnTo>
                      <a:pt x="377" y="46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97" y="80"/>
                    </a:lnTo>
                    <a:lnTo>
                      <a:pt x="405" y="99"/>
                    </a:lnTo>
                    <a:lnTo>
                      <a:pt x="409" y="119"/>
                    </a:lnTo>
                    <a:lnTo>
                      <a:pt x="410" y="140"/>
                    </a:lnTo>
                    <a:lnTo>
                      <a:pt x="410" y="140"/>
                    </a:lnTo>
                    <a:lnTo>
                      <a:pt x="409" y="153"/>
                    </a:lnTo>
                    <a:lnTo>
                      <a:pt x="408" y="166"/>
                    </a:lnTo>
                    <a:lnTo>
                      <a:pt x="405" y="179"/>
                    </a:lnTo>
                    <a:lnTo>
                      <a:pt x="401" y="190"/>
                    </a:lnTo>
                    <a:lnTo>
                      <a:pt x="396" y="202"/>
                    </a:lnTo>
                    <a:lnTo>
                      <a:pt x="390" y="212"/>
                    </a:lnTo>
                    <a:lnTo>
                      <a:pt x="383" y="222"/>
                    </a:lnTo>
                    <a:lnTo>
                      <a:pt x="374" y="231"/>
                    </a:lnTo>
                    <a:lnTo>
                      <a:pt x="374" y="231"/>
                    </a:lnTo>
                    <a:lnTo>
                      <a:pt x="365" y="240"/>
                    </a:lnTo>
                    <a:lnTo>
                      <a:pt x="355" y="249"/>
                    </a:lnTo>
                    <a:lnTo>
                      <a:pt x="342" y="256"/>
                    </a:lnTo>
                    <a:lnTo>
                      <a:pt x="329" y="262"/>
                    </a:lnTo>
                    <a:lnTo>
                      <a:pt x="315" y="268"/>
                    </a:lnTo>
                    <a:lnTo>
                      <a:pt x="300" y="272"/>
                    </a:lnTo>
                    <a:lnTo>
                      <a:pt x="283" y="276"/>
                    </a:lnTo>
                    <a:lnTo>
                      <a:pt x="266" y="280"/>
                    </a:lnTo>
                    <a:lnTo>
                      <a:pt x="266" y="280"/>
                    </a:lnTo>
                    <a:lnTo>
                      <a:pt x="289" y="293"/>
                    </a:lnTo>
                    <a:lnTo>
                      <a:pt x="299" y="299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21" y="320"/>
                    </a:lnTo>
                    <a:lnTo>
                      <a:pt x="336" y="336"/>
                    </a:lnTo>
                    <a:lnTo>
                      <a:pt x="349" y="354"/>
                    </a:lnTo>
                    <a:lnTo>
                      <a:pt x="363" y="373"/>
                    </a:lnTo>
                    <a:lnTo>
                      <a:pt x="452" y="513"/>
                    </a:lnTo>
                    <a:lnTo>
                      <a:pt x="367" y="513"/>
                    </a:lnTo>
                    <a:lnTo>
                      <a:pt x="299" y="407"/>
                    </a:lnTo>
                    <a:lnTo>
                      <a:pt x="299" y="407"/>
                    </a:lnTo>
                    <a:lnTo>
                      <a:pt x="272" y="366"/>
                    </a:lnTo>
                    <a:lnTo>
                      <a:pt x="250" y="335"/>
                    </a:lnTo>
                    <a:lnTo>
                      <a:pt x="250" y="335"/>
                    </a:lnTo>
                    <a:lnTo>
                      <a:pt x="240" y="325"/>
                    </a:lnTo>
                    <a:lnTo>
                      <a:pt x="231" y="315"/>
                    </a:lnTo>
                    <a:lnTo>
                      <a:pt x="223" y="307"/>
                    </a:lnTo>
                    <a:lnTo>
                      <a:pt x="216" y="302"/>
                    </a:lnTo>
                    <a:lnTo>
                      <a:pt x="216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70" y="285"/>
                    </a:lnTo>
                    <a:lnTo>
                      <a:pt x="147" y="285"/>
                    </a:lnTo>
                    <a:lnTo>
                      <a:pt x="67" y="285"/>
                    </a:lnTo>
                    <a:lnTo>
                      <a:pt x="67" y="513"/>
                    </a:lnTo>
                    <a:lnTo>
                      <a:pt x="0" y="513"/>
                    </a:lnTo>
                    <a:close/>
                    <a:moveTo>
                      <a:pt x="67" y="226"/>
                    </a:moveTo>
                    <a:lnTo>
                      <a:pt x="213" y="226"/>
                    </a:lnTo>
                    <a:lnTo>
                      <a:pt x="213" y="226"/>
                    </a:lnTo>
                    <a:lnTo>
                      <a:pt x="236" y="226"/>
                    </a:lnTo>
                    <a:lnTo>
                      <a:pt x="255" y="224"/>
                    </a:lnTo>
                    <a:lnTo>
                      <a:pt x="272" y="221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99" y="211"/>
                    </a:lnTo>
                    <a:lnTo>
                      <a:pt x="309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2" y="175"/>
                    </a:lnTo>
                    <a:lnTo>
                      <a:pt x="336" y="163"/>
                    </a:lnTo>
                    <a:lnTo>
                      <a:pt x="338" y="152"/>
                    </a:lnTo>
                    <a:lnTo>
                      <a:pt x="340" y="140"/>
                    </a:lnTo>
                    <a:lnTo>
                      <a:pt x="340" y="140"/>
                    </a:lnTo>
                    <a:lnTo>
                      <a:pt x="340" y="131"/>
                    </a:lnTo>
                    <a:lnTo>
                      <a:pt x="338" y="122"/>
                    </a:lnTo>
                    <a:lnTo>
                      <a:pt x="336" y="115"/>
                    </a:lnTo>
                    <a:lnTo>
                      <a:pt x="333" y="107"/>
                    </a:lnTo>
                    <a:lnTo>
                      <a:pt x="329" y="99"/>
                    </a:lnTo>
                    <a:lnTo>
                      <a:pt x="326" y="93"/>
                    </a:lnTo>
                    <a:lnTo>
                      <a:pt x="319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6" y="74"/>
                    </a:lnTo>
                    <a:lnTo>
                      <a:pt x="299" y="70"/>
                    </a:lnTo>
                    <a:lnTo>
                      <a:pt x="290" y="66"/>
                    </a:lnTo>
                    <a:lnTo>
                      <a:pt x="280" y="62"/>
                    </a:lnTo>
                    <a:lnTo>
                      <a:pt x="268" y="60"/>
                    </a:lnTo>
                    <a:lnTo>
                      <a:pt x="257" y="58"/>
                    </a:lnTo>
                    <a:lnTo>
                      <a:pt x="244" y="57"/>
                    </a:lnTo>
                    <a:lnTo>
                      <a:pt x="230" y="56"/>
                    </a:lnTo>
                    <a:lnTo>
                      <a:pt x="67" y="56"/>
                    </a:lnTo>
                    <a:lnTo>
                      <a:pt x="67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7" name="Freeform 613"/>
              <p:cNvSpPr>
                <a:spLocks/>
              </p:cNvSpPr>
              <p:nvPr/>
            </p:nvSpPr>
            <p:spPr bwMode="auto">
              <a:xfrm>
                <a:off x="7156450" y="2416176"/>
                <a:ext cx="304800" cy="407988"/>
              </a:xfrm>
              <a:custGeom>
                <a:avLst/>
                <a:gdLst>
                  <a:gd name="T0" fmla="*/ 0 w 382"/>
                  <a:gd name="T1" fmla="*/ 513 h 513"/>
                  <a:gd name="T2" fmla="*/ 0 w 382"/>
                  <a:gd name="T3" fmla="*/ 0 h 513"/>
                  <a:gd name="T4" fmla="*/ 369 w 382"/>
                  <a:gd name="T5" fmla="*/ 0 h 513"/>
                  <a:gd name="T6" fmla="*/ 369 w 382"/>
                  <a:gd name="T7" fmla="*/ 60 h 513"/>
                  <a:gd name="T8" fmla="*/ 67 w 382"/>
                  <a:gd name="T9" fmla="*/ 60 h 513"/>
                  <a:gd name="T10" fmla="*/ 67 w 382"/>
                  <a:gd name="T11" fmla="*/ 217 h 513"/>
                  <a:gd name="T12" fmla="*/ 350 w 382"/>
                  <a:gd name="T13" fmla="*/ 217 h 513"/>
                  <a:gd name="T14" fmla="*/ 350 w 382"/>
                  <a:gd name="T15" fmla="*/ 277 h 513"/>
                  <a:gd name="T16" fmla="*/ 67 w 382"/>
                  <a:gd name="T17" fmla="*/ 277 h 513"/>
                  <a:gd name="T18" fmla="*/ 67 w 382"/>
                  <a:gd name="T19" fmla="*/ 453 h 513"/>
                  <a:gd name="T20" fmla="*/ 382 w 382"/>
                  <a:gd name="T21" fmla="*/ 453 h 513"/>
                  <a:gd name="T22" fmla="*/ 382 w 382"/>
                  <a:gd name="T23" fmla="*/ 513 h 513"/>
                  <a:gd name="T24" fmla="*/ 0 w 382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69" y="0"/>
                    </a:lnTo>
                    <a:lnTo>
                      <a:pt x="369" y="60"/>
                    </a:lnTo>
                    <a:lnTo>
                      <a:pt x="67" y="60"/>
                    </a:lnTo>
                    <a:lnTo>
                      <a:pt x="67" y="217"/>
                    </a:lnTo>
                    <a:lnTo>
                      <a:pt x="350" y="217"/>
                    </a:lnTo>
                    <a:lnTo>
                      <a:pt x="350" y="277"/>
                    </a:lnTo>
                    <a:lnTo>
                      <a:pt x="67" y="277"/>
                    </a:lnTo>
                    <a:lnTo>
                      <a:pt x="67" y="453"/>
                    </a:lnTo>
                    <a:lnTo>
                      <a:pt x="382" y="453"/>
                    </a:lnTo>
                    <a:lnTo>
                      <a:pt x="382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8" name="Freeform 614"/>
              <p:cNvSpPr>
                <a:spLocks/>
              </p:cNvSpPr>
              <p:nvPr/>
            </p:nvSpPr>
            <p:spPr bwMode="auto">
              <a:xfrm>
                <a:off x="7515225" y="2416176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9 w 404"/>
                  <a:gd name="T7" fmla="*/ 403 h 513"/>
                  <a:gd name="T8" fmla="*/ 339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4 w 404"/>
                  <a:gd name="T15" fmla="*/ 513 h 513"/>
                  <a:gd name="T16" fmla="*/ 65 w 404"/>
                  <a:gd name="T17" fmla="*/ 110 h 513"/>
                  <a:gd name="T18" fmla="*/ 65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9" y="403"/>
                    </a:lnTo>
                    <a:lnTo>
                      <a:pt x="339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4" y="513"/>
                    </a:lnTo>
                    <a:lnTo>
                      <a:pt x="65" y="110"/>
                    </a:lnTo>
                    <a:lnTo>
                      <a:pt x="65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9" name="Freeform 615"/>
              <p:cNvSpPr>
                <a:spLocks noEditPoints="1"/>
              </p:cNvSpPr>
              <p:nvPr/>
            </p:nvSpPr>
            <p:spPr bwMode="auto">
              <a:xfrm>
                <a:off x="7874000" y="2416176"/>
                <a:ext cx="381000" cy="407988"/>
              </a:xfrm>
              <a:custGeom>
                <a:avLst/>
                <a:gdLst>
                  <a:gd name="T0" fmla="*/ 0 w 479"/>
                  <a:gd name="T1" fmla="*/ 513 h 513"/>
                  <a:gd name="T2" fmla="*/ 197 w 479"/>
                  <a:gd name="T3" fmla="*/ 0 h 513"/>
                  <a:gd name="T4" fmla="*/ 270 w 479"/>
                  <a:gd name="T5" fmla="*/ 0 h 513"/>
                  <a:gd name="T6" fmla="*/ 479 w 479"/>
                  <a:gd name="T7" fmla="*/ 513 h 513"/>
                  <a:gd name="T8" fmla="*/ 403 w 479"/>
                  <a:gd name="T9" fmla="*/ 513 h 513"/>
                  <a:gd name="T10" fmla="*/ 343 w 479"/>
                  <a:gd name="T11" fmla="*/ 358 h 513"/>
                  <a:gd name="T12" fmla="*/ 128 w 479"/>
                  <a:gd name="T13" fmla="*/ 358 h 513"/>
                  <a:gd name="T14" fmla="*/ 71 w 479"/>
                  <a:gd name="T15" fmla="*/ 513 h 513"/>
                  <a:gd name="T16" fmla="*/ 0 w 479"/>
                  <a:gd name="T17" fmla="*/ 513 h 513"/>
                  <a:gd name="T18" fmla="*/ 148 w 479"/>
                  <a:gd name="T19" fmla="*/ 302 h 513"/>
                  <a:gd name="T20" fmla="*/ 321 w 479"/>
                  <a:gd name="T21" fmla="*/ 302 h 513"/>
                  <a:gd name="T22" fmla="*/ 268 w 479"/>
                  <a:gd name="T23" fmla="*/ 160 h 513"/>
                  <a:gd name="T24" fmla="*/ 268 w 479"/>
                  <a:gd name="T25" fmla="*/ 160 h 513"/>
                  <a:gd name="T26" fmla="*/ 247 w 479"/>
                  <a:gd name="T27" fmla="*/ 101 h 513"/>
                  <a:gd name="T28" fmla="*/ 231 w 479"/>
                  <a:gd name="T29" fmla="*/ 53 h 513"/>
                  <a:gd name="T30" fmla="*/ 231 w 479"/>
                  <a:gd name="T31" fmla="*/ 53 h 513"/>
                  <a:gd name="T32" fmla="*/ 226 w 479"/>
                  <a:gd name="T33" fmla="*/ 79 h 513"/>
                  <a:gd name="T34" fmla="*/ 220 w 479"/>
                  <a:gd name="T35" fmla="*/ 103 h 513"/>
                  <a:gd name="T36" fmla="*/ 212 w 479"/>
                  <a:gd name="T37" fmla="*/ 128 h 513"/>
                  <a:gd name="T38" fmla="*/ 204 w 479"/>
                  <a:gd name="T39" fmla="*/ 152 h 513"/>
                  <a:gd name="T40" fmla="*/ 148 w 479"/>
                  <a:gd name="T41" fmla="*/ 30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513">
                    <a:moveTo>
                      <a:pt x="0" y="513"/>
                    </a:moveTo>
                    <a:lnTo>
                      <a:pt x="197" y="0"/>
                    </a:lnTo>
                    <a:lnTo>
                      <a:pt x="270" y="0"/>
                    </a:lnTo>
                    <a:lnTo>
                      <a:pt x="479" y="513"/>
                    </a:lnTo>
                    <a:lnTo>
                      <a:pt x="403" y="513"/>
                    </a:lnTo>
                    <a:lnTo>
                      <a:pt x="343" y="358"/>
                    </a:lnTo>
                    <a:lnTo>
                      <a:pt x="128" y="358"/>
                    </a:lnTo>
                    <a:lnTo>
                      <a:pt x="71" y="513"/>
                    </a:lnTo>
                    <a:lnTo>
                      <a:pt x="0" y="513"/>
                    </a:lnTo>
                    <a:close/>
                    <a:moveTo>
                      <a:pt x="148" y="302"/>
                    </a:moveTo>
                    <a:lnTo>
                      <a:pt x="321" y="302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47" y="101"/>
                    </a:lnTo>
                    <a:lnTo>
                      <a:pt x="231" y="53"/>
                    </a:lnTo>
                    <a:lnTo>
                      <a:pt x="231" y="53"/>
                    </a:lnTo>
                    <a:lnTo>
                      <a:pt x="226" y="79"/>
                    </a:lnTo>
                    <a:lnTo>
                      <a:pt x="220" y="103"/>
                    </a:lnTo>
                    <a:lnTo>
                      <a:pt x="212" y="128"/>
                    </a:lnTo>
                    <a:lnTo>
                      <a:pt x="204" y="152"/>
                    </a:lnTo>
                    <a:lnTo>
                      <a:pt x="148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0" name="Freeform 616"/>
              <p:cNvSpPr>
                <a:spLocks/>
              </p:cNvSpPr>
              <p:nvPr/>
            </p:nvSpPr>
            <p:spPr bwMode="auto">
              <a:xfrm>
                <a:off x="8270875" y="2416176"/>
                <a:ext cx="320675" cy="414338"/>
              </a:xfrm>
              <a:custGeom>
                <a:avLst/>
                <a:gdLst>
                  <a:gd name="T0" fmla="*/ 403 w 403"/>
                  <a:gd name="T1" fmla="*/ 0 h 522"/>
                  <a:gd name="T2" fmla="*/ 403 w 403"/>
                  <a:gd name="T3" fmla="*/ 297 h 522"/>
                  <a:gd name="T4" fmla="*/ 399 w 403"/>
                  <a:gd name="T5" fmla="*/ 366 h 522"/>
                  <a:gd name="T6" fmla="*/ 390 w 403"/>
                  <a:gd name="T7" fmla="*/ 407 h 522"/>
                  <a:gd name="T8" fmla="*/ 386 w 403"/>
                  <a:gd name="T9" fmla="*/ 420 h 522"/>
                  <a:gd name="T10" fmla="*/ 375 w 403"/>
                  <a:gd name="T11" fmla="*/ 441 h 522"/>
                  <a:gd name="T12" fmla="*/ 361 w 403"/>
                  <a:gd name="T13" fmla="*/ 461 h 522"/>
                  <a:gd name="T14" fmla="*/ 344 w 403"/>
                  <a:gd name="T15" fmla="*/ 478 h 522"/>
                  <a:gd name="T16" fmla="*/ 322 w 403"/>
                  <a:gd name="T17" fmla="*/ 494 h 522"/>
                  <a:gd name="T18" fmla="*/ 311 w 403"/>
                  <a:gd name="T19" fmla="*/ 500 h 522"/>
                  <a:gd name="T20" fmla="*/ 284 w 403"/>
                  <a:gd name="T21" fmla="*/ 510 h 522"/>
                  <a:gd name="T22" fmla="*/ 254 w 403"/>
                  <a:gd name="T23" fmla="*/ 518 h 522"/>
                  <a:gd name="T24" fmla="*/ 221 w 403"/>
                  <a:gd name="T25" fmla="*/ 522 h 522"/>
                  <a:gd name="T26" fmla="*/ 203 w 403"/>
                  <a:gd name="T27" fmla="*/ 522 h 522"/>
                  <a:gd name="T28" fmla="*/ 169 w 403"/>
                  <a:gd name="T29" fmla="*/ 521 h 522"/>
                  <a:gd name="T30" fmla="*/ 137 w 403"/>
                  <a:gd name="T31" fmla="*/ 516 h 522"/>
                  <a:gd name="T32" fmla="*/ 110 w 403"/>
                  <a:gd name="T33" fmla="*/ 508 h 522"/>
                  <a:gd name="T34" fmla="*/ 84 w 403"/>
                  <a:gd name="T35" fmla="*/ 496 h 522"/>
                  <a:gd name="T36" fmla="*/ 74 w 403"/>
                  <a:gd name="T37" fmla="*/ 490 h 522"/>
                  <a:gd name="T38" fmla="*/ 54 w 403"/>
                  <a:gd name="T39" fmla="*/ 475 h 522"/>
                  <a:gd name="T40" fmla="*/ 38 w 403"/>
                  <a:gd name="T41" fmla="*/ 457 h 522"/>
                  <a:gd name="T42" fmla="*/ 24 w 403"/>
                  <a:gd name="T43" fmla="*/ 436 h 522"/>
                  <a:gd name="T44" fmla="*/ 19 w 403"/>
                  <a:gd name="T45" fmla="*/ 425 h 522"/>
                  <a:gd name="T46" fmla="*/ 11 w 403"/>
                  <a:gd name="T47" fmla="*/ 399 h 522"/>
                  <a:gd name="T48" fmla="*/ 5 w 403"/>
                  <a:gd name="T49" fmla="*/ 370 h 522"/>
                  <a:gd name="T50" fmla="*/ 0 w 403"/>
                  <a:gd name="T51" fmla="*/ 297 h 522"/>
                  <a:gd name="T52" fmla="*/ 68 w 403"/>
                  <a:gd name="T53" fmla="*/ 0 h 522"/>
                  <a:gd name="T54" fmla="*/ 68 w 403"/>
                  <a:gd name="T55" fmla="*/ 295 h 522"/>
                  <a:gd name="T56" fmla="*/ 70 w 403"/>
                  <a:gd name="T57" fmla="*/ 354 h 522"/>
                  <a:gd name="T58" fmla="*/ 80 w 403"/>
                  <a:gd name="T59" fmla="*/ 394 h 522"/>
                  <a:gd name="T60" fmla="*/ 87 w 403"/>
                  <a:gd name="T61" fmla="*/ 409 h 522"/>
                  <a:gd name="T62" fmla="*/ 109 w 403"/>
                  <a:gd name="T63" fmla="*/ 434 h 522"/>
                  <a:gd name="T64" fmla="*/ 123 w 403"/>
                  <a:gd name="T65" fmla="*/ 444 h 522"/>
                  <a:gd name="T66" fmla="*/ 156 w 403"/>
                  <a:gd name="T67" fmla="*/ 457 h 522"/>
                  <a:gd name="T68" fmla="*/ 197 w 403"/>
                  <a:gd name="T69" fmla="*/ 461 h 522"/>
                  <a:gd name="T70" fmla="*/ 215 w 403"/>
                  <a:gd name="T71" fmla="*/ 461 h 522"/>
                  <a:gd name="T72" fmla="*/ 247 w 403"/>
                  <a:gd name="T73" fmla="*/ 455 h 522"/>
                  <a:gd name="T74" fmla="*/ 274 w 403"/>
                  <a:gd name="T75" fmla="*/ 448 h 522"/>
                  <a:gd name="T76" fmla="*/ 295 w 403"/>
                  <a:gd name="T77" fmla="*/ 435 h 522"/>
                  <a:gd name="T78" fmla="*/ 303 w 403"/>
                  <a:gd name="T79" fmla="*/ 426 h 522"/>
                  <a:gd name="T80" fmla="*/ 317 w 403"/>
                  <a:gd name="T81" fmla="*/ 405 h 522"/>
                  <a:gd name="T82" fmla="*/ 327 w 403"/>
                  <a:gd name="T83" fmla="*/ 377 h 522"/>
                  <a:gd name="T84" fmla="*/ 334 w 403"/>
                  <a:gd name="T85" fmla="*/ 340 h 522"/>
                  <a:gd name="T86" fmla="*/ 335 w 403"/>
                  <a:gd name="T87" fmla="*/ 29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3" h="522">
                    <a:moveTo>
                      <a:pt x="335" y="0"/>
                    </a:moveTo>
                    <a:lnTo>
                      <a:pt x="403" y="0"/>
                    </a:lnTo>
                    <a:lnTo>
                      <a:pt x="403" y="297"/>
                    </a:lnTo>
                    <a:lnTo>
                      <a:pt x="403" y="297"/>
                    </a:lnTo>
                    <a:lnTo>
                      <a:pt x="401" y="332"/>
                    </a:lnTo>
                    <a:lnTo>
                      <a:pt x="399" y="366"/>
                    </a:lnTo>
                    <a:lnTo>
                      <a:pt x="394" y="394"/>
                    </a:lnTo>
                    <a:lnTo>
                      <a:pt x="390" y="407"/>
                    </a:lnTo>
                    <a:lnTo>
                      <a:pt x="386" y="420"/>
                    </a:lnTo>
                    <a:lnTo>
                      <a:pt x="386" y="420"/>
                    </a:lnTo>
                    <a:lnTo>
                      <a:pt x="381" y="430"/>
                    </a:lnTo>
                    <a:lnTo>
                      <a:pt x="375" y="441"/>
                    </a:lnTo>
                    <a:lnTo>
                      <a:pt x="368" y="452"/>
                    </a:lnTo>
                    <a:lnTo>
                      <a:pt x="361" y="461"/>
                    </a:lnTo>
                    <a:lnTo>
                      <a:pt x="353" y="469"/>
                    </a:lnTo>
                    <a:lnTo>
                      <a:pt x="344" y="478"/>
                    </a:lnTo>
                    <a:lnTo>
                      <a:pt x="334" y="486"/>
                    </a:lnTo>
                    <a:lnTo>
                      <a:pt x="322" y="494"/>
                    </a:lnTo>
                    <a:lnTo>
                      <a:pt x="322" y="494"/>
                    </a:lnTo>
                    <a:lnTo>
                      <a:pt x="311" y="500"/>
                    </a:lnTo>
                    <a:lnTo>
                      <a:pt x="298" y="505"/>
                    </a:lnTo>
                    <a:lnTo>
                      <a:pt x="284" y="510"/>
                    </a:lnTo>
                    <a:lnTo>
                      <a:pt x="270" y="514"/>
                    </a:lnTo>
                    <a:lnTo>
                      <a:pt x="254" y="518"/>
                    </a:lnTo>
                    <a:lnTo>
                      <a:pt x="238" y="519"/>
                    </a:lnTo>
                    <a:lnTo>
                      <a:pt x="221" y="522"/>
                    </a:lnTo>
                    <a:lnTo>
                      <a:pt x="203" y="522"/>
                    </a:lnTo>
                    <a:lnTo>
                      <a:pt x="203" y="522"/>
                    </a:lnTo>
                    <a:lnTo>
                      <a:pt x="185" y="522"/>
                    </a:lnTo>
                    <a:lnTo>
                      <a:pt x="169" y="521"/>
                    </a:lnTo>
                    <a:lnTo>
                      <a:pt x="152" y="518"/>
                    </a:lnTo>
                    <a:lnTo>
                      <a:pt x="137" y="516"/>
                    </a:lnTo>
                    <a:lnTo>
                      <a:pt x="123" y="512"/>
                    </a:lnTo>
                    <a:lnTo>
                      <a:pt x="110" y="508"/>
                    </a:lnTo>
                    <a:lnTo>
                      <a:pt x="97" y="503"/>
                    </a:lnTo>
                    <a:lnTo>
                      <a:pt x="84" y="496"/>
                    </a:lnTo>
                    <a:lnTo>
                      <a:pt x="84" y="496"/>
                    </a:lnTo>
                    <a:lnTo>
                      <a:pt x="74" y="490"/>
                    </a:lnTo>
                    <a:lnTo>
                      <a:pt x="64" y="484"/>
                    </a:lnTo>
                    <a:lnTo>
                      <a:pt x="54" y="475"/>
                    </a:lnTo>
                    <a:lnTo>
                      <a:pt x="46" y="467"/>
                    </a:lnTo>
                    <a:lnTo>
                      <a:pt x="38" y="457"/>
                    </a:lnTo>
                    <a:lnTo>
                      <a:pt x="31" y="448"/>
                    </a:lnTo>
                    <a:lnTo>
                      <a:pt x="24" y="436"/>
                    </a:lnTo>
                    <a:lnTo>
                      <a:pt x="19" y="425"/>
                    </a:lnTo>
                    <a:lnTo>
                      <a:pt x="19" y="425"/>
                    </a:lnTo>
                    <a:lnTo>
                      <a:pt x="15" y="413"/>
                    </a:lnTo>
                    <a:lnTo>
                      <a:pt x="11" y="399"/>
                    </a:lnTo>
                    <a:lnTo>
                      <a:pt x="8" y="385"/>
                    </a:lnTo>
                    <a:lnTo>
                      <a:pt x="5" y="370"/>
                    </a:lnTo>
                    <a:lnTo>
                      <a:pt x="1" y="335"/>
                    </a:lnTo>
                    <a:lnTo>
                      <a:pt x="0" y="29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95"/>
                    </a:lnTo>
                    <a:lnTo>
                      <a:pt x="68" y="295"/>
                    </a:lnTo>
                    <a:lnTo>
                      <a:pt x="69" y="327"/>
                    </a:lnTo>
                    <a:lnTo>
                      <a:pt x="70" y="354"/>
                    </a:lnTo>
                    <a:lnTo>
                      <a:pt x="74" y="376"/>
                    </a:lnTo>
                    <a:lnTo>
                      <a:pt x="80" y="394"/>
                    </a:lnTo>
                    <a:lnTo>
                      <a:pt x="80" y="394"/>
                    </a:lnTo>
                    <a:lnTo>
                      <a:pt x="87" y="409"/>
                    </a:lnTo>
                    <a:lnTo>
                      <a:pt x="97" y="422"/>
                    </a:lnTo>
                    <a:lnTo>
                      <a:pt x="109" y="434"/>
                    </a:lnTo>
                    <a:lnTo>
                      <a:pt x="123" y="444"/>
                    </a:lnTo>
                    <a:lnTo>
                      <a:pt x="123" y="444"/>
                    </a:lnTo>
                    <a:lnTo>
                      <a:pt x="139" y="450"/>
                    </a:lnTo>
                    <a:lnTo>
                      <a:pt x="156" y="457"/>
                    </a:lnTo>
                    <a:lnTo>
                      <a:pt x="176" y="459"/>
                    </a:lnTo>
                    <a:lnTo>
                      <a:pt x="197" y="461"/>
                    </a:lnTo>
                    <a:lnTo>
                      <a:pt x="197" y="461"/>
                    </a:lnTo>
                    <a:lnTo>
                      <a:pt x="215" y="461"/>
                    </a:lnTo>
                    <a:lnTo>
                      <a:pt x="231" y="458"/>
                    </a:lnTo>
                    <a:lnTo>
                      <a:pt x="247" y="455"/>
                    </a:lnTo>
                    <a:lnTo>
                      <a:pt x="261" y="452"/>
                    </a:lnTo>
                    <a:lnTo>
                      <a:pt x="274" y="448"/>
                    </a:lnTo>
                    <a:lnTo>
                      <a:pt x="285" y="441"/>
                    </a:lnTo>
                    <a:lnTo>
                      <a:pt x="295" y="435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11" y="417"/>
                    </a:lnTo>
                    <a:lnTo>
                      <a:pt x="317" y="405"/>
                    </a:lnTo>
                    <a:lnTo>
                      <a:pt x="322" y="393"/>
                    </a:lnTo>
                    <a:lnTo>
                      <a:pt x="327" y="377"/>
                    </a:lnTo>
                    <a:lnTo>
                      <a:pt x="331" y="359"/>
                    </a:lnTo>
                    <a:lnTo>
                      <a:pt x="334" y="340"/>
                    </a:lnTo>
                    <a:lnTo>
                      <a:pt x="335" y="320"/>
                    </a:lnTo>
                    <a:lnTo>
                      <a:pt x="335" y="29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1" name="Freeform 617"/>
              <p:cNvSpPr>
                <a:spLocks/>
              </p:cNvSpPr>
              <p:nvPr/>
            </p:nvSpPr>
            <p:spPr bwMode="auto">
              <a:xfrm>
                <a:off x="8670925" y="2416176"/>
                <a:ext cx="254000" cy="407988"/>
              </a:xfrm>
              <a:custGeom>
                <a:avLst/>
                <a:gdLst>
                  <a:gd name="T0" fmla="*/ 0 w 321"/>
                  <a:gd name="T1" fmla="*/ 513 h 513"/>
                  <a:gd name="T2" fmla="*/ 0 w 321"/>
                  <a:gd name="T3" fmla="*/ 0 h 513"/>
                  <a:gd name="T4" fmla="*/ 68 w 321"/>
                  <a:gd name="T5" fmla="*/ 0 h 513"/>
                  <a:gd name="T6" fmla="*/ 68 w 321"/>
                  <a:gd name="T7" fmla="*/ 453 h 513"/>
                  <a:gd name="T8" fmla="*/ 321 w 321"/>
                  <a:gd name="T9" fmla="*/ 453 h 513"/>
                  <a:gd name="T10" fmla="*/ 321 w 321"/>
                  <a:gd name="T11" fmla="*/ 513 h 513"/>
                  <a:gd name="T12" fmla="*/ 0 w 321"/>
                  <a:gd name="T13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453"/>
                    </a:lnTo>
                    <a:lnTo>
                      <a:pt x="321" y="453"/>
                    </a:lnTo>
                    <a:lnTo>
                      <a:pt x="321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2" name="Freeform 618"/>
              <p:cNvSpPr>
                <a:spLocks/>
              </p:cNvSpPr>
              <p:nvPr/>
            </p:nvSpPr>
            <p:spPr bwMode="auto">
              <a:xfrm>
                <a:off x="8885238" y="2416176"/>
                <a:ext cx="322263" cy="407988"/>
              </a:xfrm>
              <a:custGeom>
                <a:avLst/>
                <a:gdLst>
                  <a:gd name="T0" fmla="*/ 169 w 407"/>
                  <a:gd name="T1" fmla="*/ 513 h 513"/>
                  <a:gd name="T2" fmla="*/ 169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7 w 407"/>
                  <a:gd name="T13" fmla="*/ 60 h 513"/>
                  <a:gd name="T14" fmla="*/ 237 w 407"/>
                  <a:gd name="T15" fmla="*/ 513 h 513"/>
                  <a:gd name="T16" fmla="*/ 169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69" y="513"/>
                    </a:moveTo>
                    <a:lnTo>
                      <a:pt x="169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7" y="60"/>
                    </a:lnTo>
                    <a:lnTo>
                      <a:pt x="237" y="513"/>
                    </a:lnTo>
                    <a:lnTo>
                      <a:pt x="169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</p:grpSp>
        <p:sp>
          <p:nvSpPr>
            <p:cNvPr id="103" name="Text Box 74"/>
            <p:cNvSpPr txBox="1">
              <a:spLocks noChangeArrowheads="1"/>
            </p:cNvSpPr>
            <p:nvPr userDrawn="1"/>
          </p:nvSpPr>
          <p:spPr bwMode="auto">
            <a:xfrm>
              <a:off x="5519531" y="4699657"/>
              <a:ext cx="72312" cy="7230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lvl1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37931725" indent="-37474525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Aft>
                  <a:spcPct val="0"/>
                </a:spcAft>
                <a:defRPr/>
              </a:pPr>
              <a:r>
                <a:rPr lang="ru-RU" sz="667" dirty="0">
                  <a:solidFill>
                    <a:srgbClr val="000000"/>
                  </a:solidFill>
                  <a:cs typeface="Arial" charset="0"/>
                </a:rPr>
                <a:t>С</a:t>
              </a:r>
              <a:endParaRPr lang="fr-FR" sz="667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5" name="Text Box 23"/>
          <p:cNvSpPr txBox="1">
            <a:spLocks noChangeArrowheads="1"/>
          </p:cNvSpPr>
          <p:nvPr userDrawn="1"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COMMERCIALE</a:t>
            </a:r>
          </a:p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DEPARTEMENT QUALITE SERVICE</a:t>
            </a:r>
          </a:p>
        </p:txBody>
      </p:sp>
      <p:sp>
        <p:nvSpPr>
          <p:cNvPr id="4" name="MSIPCMContentMarking" descr="{&quot;HashCode&quot;:-424964394,&quot;Placement&quot;:&quot;Footer&quot;}">
            <a:extLst>
              <a:ext uri="{FF2B5EF4-FFF2-40B4-BE49-F238E27FC236}">
                <a16:creationId xmlns:a16="http://schemas.microsoft.com/office/drawing/2014/main" id="{DE678961-38A0-4C23-BBDB-C72683200F14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 b="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  <a:endParaRPr lang="ru-RU" sz="1000" b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ransition advClick="0" advTm="15000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433675" y="6359438"/>
            <a:ext cx="355647" cy="1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210625-ECA7-4862-B00E-5DC0AA3A3D4E}" type="slidenum">
              <a:rPr sz="667" noProof="1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400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10511759" y="6342402"/>
            <a:ext cx="1440000" cy="150589"/>
            <a:chOff x="7712075" y="4803775"/>
            <a:chExt cx="1214438" cy="1270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6" name="Picture 18" descr="C:\Users\ARNAUD~1\AppData\Local\Temp\VMwareDnD\933dad87\3_brands_logotypes_bis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298223"/>
            <a:ext cx="792000" cy="1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38"/>
          <p:cNvCxnSpPr/>
          <p:nvPr userDrawn="1"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 userDrawn="1"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fld id="{72C6831B-CA4C-4110-951E-948E1D19B5F0}" type="datetime1">
              <a:rPr lang="ru-RU" sz="800" cap="al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Aft>
                  <a:spcPct val="0"/>
                </a:spcAft>
                <a:buClr>
                  <a:srgbClr val="F7B100"/>
                </a:buClr>
                <a:buFont typeface="Wingdings" pitchFamily="2" charset="2"/>
                <a:buNone/>
                <a:defRPr/>
              </a:pPr>
              <a:t>05.07.2019</a:t>
            </a:fld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 userDrawn="1"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 userDrawn="1"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>
            <a:off x="6449333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523568" y="6266209"/>
            <a:ext cx="2976033" cy="528291"/>
            <a:chOff x="4892675" y="4699657"/>
            <a:chExt cx="2232025" cy="396218"/>
          </a:xfrm>
        </p:grpSpPr>
        <p:sp>
          <p:nvSpPr>
            <p:cNvPr id="64" name="Text Box 48"/>
            <p:cNvSpPr txBox="1">
              <a:spLocks noChangeArrowheads="1"/>
            </p:cNvSpPr>
            <p:nvPr userDrawn="1"/>
          </p:nvSpPr>
          <p:spPr bwMode="auto">
            <a:xfrm>
              <a:off x="4892675" y="4911209"/>
              <a:ext cx="22320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104298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37931725" indent="-37474525" defTabSz="104298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defRPr/>
              </a:pPr>
              <a:r>
                <a:rPr lang="ru-RU" altLang="ru-RU" sz="800" dirty="0">
                  <a:solidFill>
                    <a:srgbClr val="000000"/>
                  </a:solidFill>
                  <a:cs typeface="Arial" charset="0"/>
                </a:rPr>
                <a:t>Коммерческая тайна ЗАО «РЕНО РОССИЯ»</a:t>
              </a:r>
            </a:p>
            <a:p>
              <a:pPr eaLnBrk="1" fontAlgn="base" hangingPunct="1">
                <a:spcAft>
                  <a:spcPct val="0"/>
                </a:spcAft>
                <a:defRPr/>
              </a:pPr>
              <a:r>
                <a:rPr lang="ru-RU" altLang="ru-RU" sz="800" dirty="0">
                  <a:solidFill>
                    <a:srgbClr val="000000"/>
                  </a:solidFill>
                  <a:cs typeface="Arial" charset="0"/>
                </a:rPr>
                <a:t>109316, Москва, Волгоградский пр., д.42/36.</a:t>
              </a:r>
              <a:endParaRPr lang="fr-FR" altLang="ru-RU" sz="8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6" name="Groupe 61"/>
            <p:cNvGrpSpPr/>
            <p:nvPr userDrawn="1"/>
          </p:nvGrpSpPr>
          <p:grpSpPr>
            <a:xfrm>
              <a:off x="4907335" y="4721953"/>
              <a:ext cx="532100" cy="56525"/>
              <a:chOff x="63500" y="1725613"/>
              <a:chExt cx="3975100" cy="422275"/>
            </a:xfrm>
          </p:grpSpPr>
          <p:sp>
            <p:nvSpPr>
              <p:cNvPr id="67" name="Freeform 584"/>
              <p:cNvSpPr>
                <a:spLocks/>
              </p:cNvSpPr>
              <p:nvPr/>
            </p:nvSpPr>
            <p:spPr bwMode="auto">
              <a:xfrm>
                <a:off x="63500" y="1725613"/>
                <a:ext cx="358775" cy="422275"/>
              </a:xfrm>
              <a:custGeom>
                <a:avLst/>
                <a:gdLst>
                  <a:gd name="T0" fmla="*/ 453 w 453"/>
                  <a:gd name="T1" fmla="*/ 360 h 531"/>
                  <a:gd name="T2" fmla="*/ 432 w 453"/>
                  <a:gd name="T3" fmla="*/ 417 h 531"/>
                  <a:gd name="T4" fmla="*/ 402 w 453"/>
                  <a:gd name="T5" fmla="*/ 462 h 531"/>
                  <a:gd name="T6" fmla="*/ 376 w 453"/>
                  <a:gd name="T7" fmla="*/ 488 h 531"/>
                  <a:gd name="T8" fmla="*/ 331 w 453"/>
                  <a:gd name="T9" fmla="*/ 514 h 531"/>
                  <a:gd name="T10" fmla="*/ 279 w 453"/>
                  <a:gd name="T11" fmla="*/ 529 h 531"/>
                  <a:gd name="T12" fmla="*/ 240 w 453"/>
                  <a:gd name="T13" fmla="*/ 531 h 531"/>
                  <a:gd name="T14" fmla="*/ 183 w 453"/>
                  <a:gd name="T15" fmla="*/ 526 h 531"/>
                  <a:gd name="T16" fmla="*/ 134 w 453"/>
                  <a:gd name="T17" fmla="*/ 512 h 531"/>
                  <a:gd name="T18" fmla="*/ 106 w 453"/>
                  <a:gd name="T19" fmla="*/ 497 h 531"/>
                  <a:gd name="T20" fmla="*/ 70 w 453"/>
                  <a:gd name="T21" fmla="*/ 467 h 531"/>
                  <a:gd name="T22" fmla="*/ 42 w 453"/>
                  <a:gd name="T23" fmla="*/ 430 h 531"/>
                  <a:gd name="T24" fmla="*/ 27 w 453"/>
                  <a:gd name="T25" fmla="*/ 400 h 531"/>
                  <a:gd name="T26" fmla="*/ 10 w 453"/>
                  <a:gd name="T27" fmla="*/ 350 h 531"/>
                  <a:gd name="T28" fmla="*/ 1 w 453"/>
                  <a:gd name="T29" fmla="*/ 298 h 531"/>
                  <a:gd name="T30" fmla="*/ 0 w 453"/>
                  <a:gd name="T31" fmla="*/ 263 h 531"/>
                  <a:gd name="T32" fmla="*/ 4 w 453"/>
                  <a:gd name="T33" fmla="*/ 205 h 531"/>
                  <a:gd name="T34" fmla="*/ 17 w 453"/>
                  <a:gd name="T35" fmla="*/ 154 h 531"/>
                  <a:gd name="T36" fmla="*/ 31 w 453"/>
                  <a:gd name="T37" fmla="*/ 122 h 531"/>
                  <a:gd name="T38" fmla="*/ 58 w 453"/>
                  <a:gd name="T39" fmla="*/ 82 h 531"/>
                  <a:gd name="T40" fmla="*/ 91 w 453"/>
                  <a:gd name="T41" fmla="*/ 49 h 531"/>
                  <a:gd name="T42" fmla="*/ 118 w 453"/>
                  <a:gd name="T43" fmla="*/ 32 h 531"/>
                  <a:gd name="T44" fmla="*/ 161 w 453"/>
                  <a:gd name="T45" fmla="*/ 13 h 531"/>
                  <a:gd name="T46" fmla="*/ 208 w 453"/>
                  <a:gd name="T47" fmla="*/ 3 h 531"/>
                  <a:gd name="T48" fmla="*/ 242 w 453"/>
                  <a:gd name="T49" fmla="*/ 0 h 531"/>
                  <a:gd name="T50" fmla="*/ 297 w 453"/>
                  <a:gd name="T51" fmla="*/ 6 h 531"/>
                  <a:gd name="T52" fmla="*/ 344 w 453"/>
                  <a:gd name="T53" fmla="*/ 23 h 531"/>
                  <a:gd name="T54" fmla="*/ 371 w 453"/>
                  <a:gd name="T55" fmla="*/ 40 h 531"/>
                  <a:gd name="T56" fmla="*/ 407 w 453"/>
                  <a:gd name="T57" fmla="*/ 73 h 531"/>
                  <a:gd name="T58" fmla="*/ 432 w 453"/>
                  <a:gd name="T59" fmla="*/ 117 h 531"/>
                  <a:gd name="T60" fmla="*/ 377 w 453"/>
                  <a:gd name="T61" fmla="*/ 165 h 531"/>
                  <a:gd name="T62" fmla="*/ 367 w 453"/>
                  <a:gd name="T63" fmla="*/ 140 h 531"/>
                  <a:gd name="T64" fmla="*/ 349 w 453"/>
                  <a:gd name="T65" fmla="*/ 108 h 531"/>
                  <a:gd name="T66" fmla="*/ 326 w 453"/>
                  <a:gd name="T67" fmla="*/ 85 h 531"/>
                  <a:gd name="T68" fmla="*/ 308 w 453"/>
                  <a:gd name="T69" fmla="*/ 73 h 531"/>
                  <a:gd name="T70" fmla="*/ 276 w 453"/>
                  <a:gd name="T71" fmla="*/ 63 h 531"/>
                  <a:gd name="T72" fmla="*/ 240 w 453"/>
                  <a:gd name="T73" fmla="*/ 59 h 531"/>
                  <a:gd name="T74" fmla="*/ 212 w 453"/>
                  <a:gd name="T75" fmla="*/ 60 h 531"/>
                  <a:gd name="T76" fmla="*/ 174 w 453"/>
                  <a:gd name="T77" fmla="*/ 69 h 531"/>
                  <a:gd name="T78" fmla="*/ 142 w 453"/>
                  <a:gd name="T79" fmla="*/ 87 h 531"/>
                  <a:gd name="T80" fmla="*/ 123 w 453"/>
                  <a:gd name="T81" fmla="*/ 102 h 531"/>
                  <a:gd name="T82" fmla="*/ 101 w 453"/>
                  <a:gd name="T83" fmla="*/ 129 h 531"/>
                  <a:gd name="T84" fmla="*/ 86 w 453"/>
                  <a:gd name="T85" fmla="*/ 163 h 531"/>
                  <a:gd name="T86" fmla="*/ 74 w 453"/>
                  <a:gd name="T87" fmla="*/ 211 h 531"/>
                  <a:gd name="T88" fmla="*/ 70 w 453"/>
                  <a:gd name="T89" fmla="*/ 261 h 531"/>
                  <a:gd name="T90" fmla="*/ 81 w 453"/>
                  <a:gd name="T91" fmla="*/ 351 h 531"/>
                  <a:gd name="T92" fmla="*/ 93 w 453"/>
                  <a:gd name="T93" fmla="*/ 388 h 531"/>
                  <a:gd name="T94" fmla="*/ 114 w 453"/>
                  <a:gd name="T95" fmla="*/ 419 h 531"/>
                  <a:gd name="T96" fmla="*/ 138 w 453"/>
                  <a:gd name="T97" fmla="*/ 443 h 531"/>
                  <a:gd name="T98" fmla="*/ 169 w 453"/>
                  <a:gd name="T99" fmla="*/ 460 h 531"/>
                  <a:gd name="T100" fmla="*/ 201 w 453"/>
                  <a:gd name="T101" fmla="*/ 470 h 531"/>
                  <a:gd name="T102" fmla="*/ 235 w 453"/>
                  <a:gd name="T103" fmla="*/ 473 h 531"/>
                  <a:gd name="T104" fmla="*/ 275 w 453"/>
                  <a:gd name="T105" fmla="*/ 469 h 531"/>
                  <a:gd name="T106" fmla="*/ 311 w 453"/>
                  <a:gd name="T107" fmla="*/ 455 h 531"/>
                  <a:gd name="T108" fmla="*/ 331 w 453"/>
                  <a:gd name="T109" fmla="*/ 441 h 531"/>
                  <a:gd name="T110" fmla="*/ 358 w 453"/>
                  <a:gd name="T111" fmla="*/ 411 h 531"/>
                  <a:gd name="T112" fmla="*/ 377 w 453"/>
                  <a:gd name="T113" fmla="*/ 373 h 531"/>
                  <a:gd name="T114" fmla="*/ 385 w 453"/>
                  <a:gd name="T115" fmla="*/ 342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531">
                    <a:moveTo>
                      <a:pt x="385" y="342"/>
                    </a:moveTo>
                    <a:lnTo>
                      <a:pt x="453" y="360"/>
                    </a:lnTo>
                    <a:lnTo>
                      <a:pt x="453" y="360"/>
                    </a:lnTo>
                    <a:lnTo>
                      <a:pt x="448" y="380"/>
                    </a:lnTo>
                    <a:lnTo>
                      <a:pt x="440" y="400"/>
                    </a:lnTo>
                    <a:lnTo>
                      <a:pt x="432" y="417"/>
                    </a:lnTo>
                    <a:lnTo>
                      <a:pt x="423" y="433"/>
                    </a:lnTo>
                    <a:lnTo>
                      <a:pt x="413" y="448"/>
                    </a:lnTo>
                    <a:lnTo>
                      <a:pt x="402" y="462"/>
                    </a:lnTo>
                    <a:lnTo>
                      <a:pt x="390" y="475"/>
                    </a:lnTo>
                    <a:lnTo>
                      <a:pt x="376" y="488"/>
                    </a:lnTo>
                    <a:lnTo>
                      <a:pt x="376" y="488"/>
                    </a:lnTo>
                    <a:lnTo>
                      <a:pt x="362" y="498"/>
                    </a:lnTo>
                    <a:lnTo>
                      <a:pt x="347" y="507"/>
                    </a:lnTo>
                    <a:lnTo>
                      <a:pt x="331" y="514"/>
                    </a:lnTo>
                    <a:lnTo>
                      <a:pt x="315" y="520"/>
                    </a:lnTo>
                    <a:lnTo>
                      <a:pt x="298" y="525"/>
                    </a:lnTo>
                    <a:lnTo>
                      <a:pt x="279" y="529"/>
                    </a:lnTo>
                    <a:lnTo>
                      <a:pt x="261" y="530"/>
                    </a:lnTo>
                    <a:lnTo>
                      <a:pt x="240" y="531"/>
                    </a:lnTo>
                    <a:lnTo>
                      <a:pt x="240" y="531"/>
                    </a:lnTo>
                    <a:lnTo>
                      <a:pt x="220" y="530"/>
                    </a:lnTo>
                    <a:lnTo>
                      <a:pt x="201" y="529"/>
                    </a:lnTo>
                    <a:lnTo>
                      <a:pt x="183" y="526"/>
                    </a:lnTo>
                    <a:lnTo>
                      <a:pt x="166" y="522"/>
                    </a:lnTo>
                    <a:lnTo>
                      <a:pt x="150" y="519"/>
                    </a:lnTo>
                    <a:lnTo>
                      <a:pt x="134" y="512"/>
                    </a:lnTo>
                    <a:lnTo>
                      <a:pt x="119" y="506"/>
                    </a:lnTo>
                    <a:lnTo>
                      <a:pt x="106" y="497"/>
                    </a:lnTo>
                    <a:lnTo>
                      <a:pt x="106" y="497"/>
                    </a:lnTo>
                    <a:lnTo>
                      <a:pt x="93" y="488"/>
                    </a:lnTo>
                    <a:lnTo>
                      <a:pt x="82" y="479"/>
                    </a:lnTo>
                    <a:lnTo>
                      <a:pt x="70" y="467"/>
                    </a:lnTo>
                    <a:lnTo>
                      <a:pt x="60" y="456"/>
                    </a:lnTo>
                    <a:lnTo>
                      <a:pt x="51" y="443"/>
                    </a:lnTo>
                    <a:lnTo>
                      <a:pt x="42" y="430"/>
                    </a:lnTo>
                    <a:lnTo>
                      <a:pt x="35" y="415"/>
                    </a:lnTo>
                    <a:lnTo>
                      <a:pt x="27" y="400"/>
                    </a:lnTo>
                    <a:lnTo>
                      <a:pt x="27" y="400"/>
                    </a:lnTo>
                    <a:lnTo>
                      <a:pt x="20" y="383"/>
                    </a:lnTo>
                    <a:lnTo>
                      <a:pt x="15" y="368"/>
                    </a:lnTo>
                    <a:lnTo>
                      <a:pt x="10" y="350"/>
                    </a:lnTo>
                    <a:lnTo>
                      <a:pt x="6" y="333"/>
                    </a:lnTo>
                    <a:lnTo>
                      <a:pt x="4" y="316"/>
                    </a:lnTo>
                    <a:lnTo>
                      <a:pt x="1" y="298"/>
                    </a:lnTo>
                    <a:lnTo>
                      <a:pt x="0" y="280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0" y="242"/>
                    </a:lnTo>
                    <a:lnTo>
                      <a:pt x="1" y="223"/>
                    </a:lnTo>
                    <a:lnTo>
                      <a:pt x="4" y="205"/>
                    </a:lnTo>
                    <a:lnTo>
                      <a:pt x="8" y="187"/>
                    </a:lnTo>
                    <a:lnTo>
                      <a:pt x="12" y="170"/>
                    </a:lnTo>
                    <a:lnTo>
                      <a:pt x="17" y="154"/>
                    </a:lnTo>
                    <a:lnTo>
                      <a:pt x="23" y="137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38" y="108"/>
                    </a:lnTo>
                    <a:lnTo>
                      <a:pt x="47" y="93"/>
                    </a:lnTo>
                    <a:lnTo>
                      <a:pt x="58" y="82"/>
                    </a:lnTo>
                    <a:lnTo>
                      <a:pt x="68" y="69"/>
                    </a:lnTo>
                    <a:lnTo>
                      <a:pt x="79" y="59"/>
                    </a:lnTo>
                    <a:lnTo>
                      <a:pt x="91" y="49"/>
                    </a:lnTo>
                    <a:lnTo>
                      <a:pt x="104" y="40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32" y="24"/>
                    </a:lnTo>
                    <a:lnTo>
                      <a:pt x="147" y="18"/>
                    </a:lnTo>
                    <a:lnTo>
                      <a:pt x="161" y="13"/>
                    </a:lnTo>
                    <a:lnTo>
                      <a:pt x="176" y="8"/>
                    </a:lnTo>
                    <a:lnTo>
                      <a:pt x="193" y="5"/>
                    </a:lnTo>
                    <a:lnTo>
                      <a:pt x="208" y="3"/>
                    </a:lnTo>
                    <a:lnTo>
                      <a:pt x="225" y="1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61" y="1"/>
                    </a:lnTo>
                    <a:lnTo>
                      <a:pt x="279" y="3"/>
                    </a:lnTo>
                    <a:lnTo>
                      <a:pt x="297" y="6"/>
                    </a:lnTo>
                    <a:lnTo>
                      <a:pt x="312" y="10"/>
                    </a:lnTo>
                    <a:lnTo>
                      <a:pt x="329" y="15"/>
                    </a:lnTo>
                    <a:lnTo>
                      <a:pt x="344" y="23"/>
                    </a:lnTo>
                    <a:lnTo>
                      <a:pt x="358" y="31"/>
                    </a:lnTo>
                    <a:lnTo>
                      <a:pt x="371" y="40"/>
                    </a:lnTo>
                    <a:lnTo>
                      <a:pt x="371" y="40"/>
                    </a:lnTo>
                    <a:lnTo>
                      <a:pt x="384" y="50"/>
                    </a:lnTo>
                    <a:lnTo>
                      <a:pt x="395" y="61"/>
                    </a:lnTo>
                    <a:lnTo>
                      <a:pt x="407" y="73"/>
                    </a:lnTo>
                    <a:lnTo>
                      <a:pt x="416" y="87"/>
                    </a:lnTo>
                    <a:lnTo>
                      <a:pt x="425" y="101"/>
                    </a:lnTo>
                    <a:lnTo>
                      <a:pt x="432" y="117"/>
                    </a:lnTo>
                    <a:lnTo>
                      <a:pt x="439" y="133"/>
                    </a:lnTo>
                    <a:lnTo>
                      <a:pt x="444" y="150"/>
                    </a:lnTo>
                    <a:lnTo>
                      <a:pt x="377" y="165"/>
                    </a:lnTo>
                    <a:lnTo>
                      <a:pt x="377" y="165"/>
                    </a:lnTo>
                    <a:lnTo>
                      <a:pt x="373" y="152"/>
                    </a:lnTo>
                    <a:lnTo>
                      <a:pt x="367" y="140"/>
                    </a:lnTo>
                    <a:lnTo>
                      <a:pt x="362" y="128"/>
                    </a:lnTo>
                    <a:lnTo>
                      <a:pt x="356" y="118"/>
                    </a:lnTo>
                    <a:lnTo>
                      <a:pt x="349" y="108"/>
                    </a:lnTo>
                    <a:lnTo>
                      <a:pt x="341" y="99"/>
                    </a:lnTo>
                    <a:lnTo>
                      <a:pt x="334" y="91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17" y="78"/>
                    </a:lnTo>
                    <a:lnTo>
                      <a:pt x="308" y="73"/>
                    </a:lnTo>
                    <a:lnTo>
                      <a:pt x="298" y="69"/>
                    </a:lnTo>
                    <a:lnTo>
                      <a:pt x="288" y="65"/>
                    </a:lnTo>
                    <a:lnTo>
                      <a:pt x="276" y="63"/>
                    </a:lnTo>
                    <a:lnTo>
                      <a:pt x="265" y="60"/>
                    </a:lnTo>
                    <a:lnTo>
                      <a:pt x="253" y="59"/>
                    </a:lnTo>
                    <a:lnTo>
                      <a:pt x="240" y="59"/>
                    </a:lnTo>
                    <a:lnTo>
                      <a:pt x="240" y="59"/>
                    </a:lnTo>
                    <a:lnTo>
                      <a:pt x="226" y="59"/>
                    </a:lnTo>
                    <a:lnTo>
                      <a:pt x="212" y="60"/>
                    </a:lnTo>
                    <a:lnTo>
                      <a:pt x="198" y="63"/>
                    </a:lnTo>
                    <a:lnTo>
                      <a:pt x="187" y="65"/>
                    </a:lnTo>
                    <a:lnTo>
                      <a:pt x="174" y="69"/>
                    </a:lnTo>
                    <a:lnTo>
                      <a:pt x="162" y="74"/>
                    </a:lnTo>
                    <a:lnTo>
                      <a:pt x="152" y="81"/>
                    </a:lnTo>
                    <a:lnTo>
                      <a:pt x="142" y="87"/>
                    </a:lnTo>
                    <a:lnTo>
                      <a:pt x="142" y="87"/>
                    </a:lnTo>
                    <a:lnTo>
                      <a:pt x="132" y="95"/>
                    </a:lnTo>
                    <a:lnTo>
                      <a:pt x="123" y="102"/>
                    </a:lnTo>
                    <a:lnTo>
                      <a:pt x="115" y="111"/>
                    </a:lnTo>
                    <a:lnTo>
                      <a:pt x="107" y="120"/>
                    </a:lnTo>
                    <a:lnTo>
                      <a:pt x="101" y="129"/>
                    </a:lnTo>
                    <a:lnTo>
                      <a:pt x="96" y="141"/>
                    </a:lnTo>
                    <a:lnTo>
                      <a:pt x="91" y="151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79" y="187"/>
                    </a:lnTo>
                    <a:lnTo>
                      <a:pt x="74" y="211"/>
                    </a:lnTo>
                    <a:lnTo>
                      <a:pt x="70" y="237"/>
                    </a:lnTo>
                    <a:lnTo>
                      <a:pt x="70" y="261"/>
                    </a:lnTo>
                    <a:lnTo>
                      <a:pt x="70" y="261"/>
                    </a:lnTo>
                    <a:lnTo>
                      <a:pt x="72" y="293"/>
                    </a:lnTo>
                    <a:lnTo>
                      <a:pt x="74" y="323"/>
                    </a:lnTo>
                    <a:lnTo>
                      <a:pt x="81" y="351"/>
                    </a:lnTo>
                    <a:lnTo>
                      <a:pt x="88" y="376"/>
                    </a:lnTo>
                    <a:lnTo>
                      <a:pt x="88" y="376"/>
                    </a:lnTo>
                    <a:lnTo>
                      <a:pt x="93" y="388"/>
                    </a:lnTo>
                    <a:lnTo>
                      <a:pt x="100" y="398"/>
                    </a:lnTo>
                    <a:lnTo>
                      <a:pt x="106" y="409"/>
                    </a:lnTo>
                    <a:lnTo>
                      <a:pt x="114" y="419"/>
                    </a:lnTo>
                    <a:lnTo>
                      <a:pt x="121" y="428"/>
                    </a:lnTo>
                    <a:lnTo>
                      <a:pt x="129" y="435"/>
                    </a:lnTo>
                    <a:lnTo>
                      <a:pt x="138" y="443"/>
                    </a:lnTo>
                    <a:lnTo>
                      <a:pt x="148" y="449"/>
                    </a:lnTo>
                    <a:lnTo>
                      <a:pt x="148" y="449"/>
                    </a:lnTo>
                    <a:lnTo>
                      <a:pt x="169" y="460"/>
                    </a:lnTo>
                    <a:lnTo>
                      <a:pt x="179" y="464"/>
                    </a:lnTo>
                    <a:lnTo>
                      <a:pt x="191" y="467"/>
                    </a:lnTo>
                    <a:lnTo>
                      <a:pt x="201" y="470"/>
                    </a:lnTo>
                    <a:lnTo>
                      <a:pt x="212" y="471"/>
                    </a:lnTo>
                    <a:lnTo>
                      <a:pt x="235" y="473"/>
                    </a:lnTo>
                    <a:lnTo>
                      <a:pt x="235" y="473"/>
                    </a:lnTo>
                    <a:lnTo>
                      <a:pt x="249" y="473"/>
                    </a:lnTo>
                    <a:lnTo>
                      <a:pt x="262" y="471"/>
                    </a:lnTo>
                    <a:lnTo>
                      <a:pt x="275" y="469"/>
                    </a:lnTo>
                    <a:lnTo>
                      <a:pt x="288" y="465"/>
                    </a:lnTo>
                    <a:lnTo>
                      <a:pt x="299" y="460"/>
                    </a:lnTo>
                    <a:lnTo>
                      <a:pt x="311" y="455"/>
                    </a:lnTo>
                    <a:lnTo>
                      <a:pt x="321" y="448"/>
                    </a:lnTo>
                    <a:lnTo>
                      <a:pt x="331" y="441"/>
                    </a:lnTo>
                    <a:lnTo>
                      <a:pt x="331" y="441"/>
                    </a:lnTo>
                    <a:lnTo>
                      <a:pt x="341" y="432"/>
                    </a:lnTo>
                    <a:lnTo>
                      <a:pt x="350" y="421"/>
                    </a:lnTo>
                    <a:lnTo>
                      <a:pt x="358" y="411"/>
                    </a:lnTo>
                    <a:lnTo>
                      <a:pt x="364" y="400"/>
                    </a:lnTo>
                    <a:lnTo>
                      <a:pt x="371" y="387"/>
                    </a:lnTo>
                    <a:lnTo>
                      <a:pt x="377" y="373"/>
                    </a:lnTo>
                    <a:lnTo>
                      <a:pt x="381" y="359"/>
                    </a:lnTo>
                    <a:lnTo>
                      <a:pt x="385" y="342"/>
                    </a:lnTo>
                    <a:lnTo>
                      <a:pt x="38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68" name="Freeform 585"/>
              <p:cNvSpPr>
                <a:spLocks noEditPoints="1"/>
              </p:cNvSpPr>
              <p:nvPr/>
            </p:nvSpPr>
            <p:spPr bwMode="auto">
              <a:xfrm>
                <a:off x="458788" y="1725613"/>
                <a:ext cx="388938" cy="422275"/>
              </a:xfrm>
              <a:custGeom>
                <a:avLst/>
                <a:gdLst>
                  <a:gd name="T0" fmla="*/ 1 w 490"/>
                  <a:gd name="T1" fmla="*/ 242 h 531"/>
                  <a:gd name="T2" fmla="*/ 16 w 490"/>
                  <a:gd name="T3" fmla="*/ 159 h 531"/>
                  <a:gd name="T4" fmla="*/ 52 w 490"/>
                  <a:gd name="T5" fmla="*/ 91 h 531"/>
                  <a:gd name="T6" fmla="*/ 85 w 490"/>
                  <a:gd name="T7" fmla="*/ 55 h 531"/>
                  <a:gd name="T8" fmla="*/ 147 w 490"/>
                  <a:gd name="T9" fmla="*/ 18 h 531"/>
                  <a:gd name="T10" fmla="*/ 218 w 490"/>
                  <a:gd name="T11" fmla="*/ 1 h 531"/>
                  <a:gd name="T12" fmla="*/ 263 w 490"/>
                  <a:gd name="T13" fmla="*/ 0 h 531"/>
                  <a:gd name="T14" fmla="*/ 313 w 490"/>
                  <a:gd name="T15" fmla="*/ 9 h 531"/>
                  <a:gd name="T16" fmla="*/ 359 w 490"/>
                  <a:gd name="T17" fmla="*/ 26 h 531"/>
                  <a:gd name="T18" fmla="*/ 387 w 490"/>
                  <a:gd name="T19" fmla="*/ 44 h 531"/>
                  <a:gd name="T20" fmla="*/ 423 w 490"/>
                  <a:gd name="T21" fmla="*/ 74 h 531"/>
                  <a:gd name="T22" fmla="*/ 452 w 490"/>
                  <a:gd name="T23" fmla="*/ 114 h 531"/>
                  <a:gd name="T24" fmla="*/ 467 w 490"/>
                  <a:gd name="T25" fmla="*/ 145 h 531"/>
                  <a:gd name="T26" fmla="*/ 483 w 490"/>
                  <a:gd name="T27" fmla="*/ 193 h 531"/>
                  <a:gd name="T28" fmla="*/ 490 w 490"/>
                  <a:gd name="T29" fmla="*/ 247 h 531"/>
                  <a:gd name="T30" fmla="*/ 490 w 490"/>
                  <a:gd name="T31" fmla="*/ 286 h 531"/>
                  <a:gd name="T32" fmla="*/ 482 w 490"/>
                  <a:gd name="T33" fmla="*/ 341 h 531"/>
                  <a:gd name="T34" fmla="*/ 467 w 490"/>
                  <a:gd name="T35" fmla="*/ 391 h 531"/>
                  <a:gd name="T36" fmla="*/ 450 w 490"/>
                  <a:gd name="T37" fmla="*/ 421 h 531"/>
                  <a:gd name="T38" fmla="*/ 421 w 490"/>
                  <a:gd name="T39" fmla="*/ 461 h 531"/>
                  <a:gd name="T40" fmla="*/ 383 w 490"/>
                  <a:gd name="T41" fmla="*/ 492 h 531"/>
                  <a:gd name="T42" fmla="*/ 355 w 490"/>
                  <a:gd name="T43" fmla="*/ 507 h 531"/>
                  <a:gd name="T44" fmla="*/ 309 w 490"/>
                  <a:gd name="T45" fmla="*/ 524 h 531"/>
                  <a:gd name="T46" fmla="*/ 262 w 490"/>
                  <a:gd name="T47" fmla="*/ 530 h 531"/>
                  <a:gd name="T48" fmla="*/ 227 w 490"/>
                  <a:gd name="T49" fmla="*/ 530 h 531"/>
                  <a:gd name="T50" fmla="*/ 176 w 490"/>
                  <a:gd name="T51" fmla="*/ 522 h 531"/>
                  <a:gd name="T52" fmla="*/ 130 w 490"/>
                  <a:gd name="T53" fmla="*/ 505 h 531"/>
                  <a:gd name="T54" fmla="*/ 102 w 490"/>
                  <a:gd name="T55" fmla="*/ 487 h 531"/>
                  <a:gd name="T56" fmla="*/ 65 w 490"/>
                  <a:gd name="T57" fmla="*/ 455 h 531"/>
                  <a:gd name="T58" fmla="*/ 37 w 490"/>
                  <a:gd name="T59" fmla="*/ 415 h 531"/>
                  <a:gd name="T60" fmla="*/ 23 w 490"/>
                  <a:gd name="T61" fmla="*/ 385 h 531"/>
                  <a:gd name="T62" fmla="*/ 7 w 490"/>
                  <a:gd name="T63" fmla="*/ 338 h 531"/>
                  <a:gd name="T64" fmla="*/ 0 w 490"/>
                  <a:gd name="T65" fmla="*/ 289 h 531"/>
                  <a:gd name="T66" fmla="*/ 70 w 490"/>
                  <a:gd name="T67" fmla="*/ 274 h 531"/>
                  <a:gd name="T68" fmla="*/ 73 w 490"/>
                  <a:gd name="T69" fmla="*/ 318 h 531"/>
                  <a:gd name="T70" fmla="*/ 89 w 490"/>
                  <a:gd name="T71" fmla="*/ 374 h 531"/>
                  <a:gd name="T72" fmla="*/ 120 w 490"/>
                  <a:gd name="T73" fmla="*/ 420 h 531"/>
                  <a:gd name="T74" fmla="*/ 146 w 490"/>
                  <a:gd name="T75" fmla="*/ 443 h 531"/>
                  <a:gd name="T76" fmla="*/ 192 w 490"/>
                  <a:gd name="T77" fmla="*/ 466 h 531"/>
                  <a:gd name="T78" fmla="*/ 244 w 490"/>
                  <a:gd name="T79" fmla="*/ 473 h 531"/>
                  <a:gd name="T80" fmla="*/ 281 w 490"/>
                  <a:gd name="T81" fmla="*/ 470 h 531"/>
                  <a:gd name="T82" fmla="*/ 330 w 490"/>
                  <a:gd name="T83" fmla="*/ 452 h 531"/>
                  <a:gd name="T84" fmla="*/ 371 w 490"/>
                  <a:gd name="T85" fmla="*/ 419 h 531"/>
                  <a:gd name="T86" fmla="*/ 392 w 490"/>
                  <a:gd name="T87" fmla="*/ 389 h 531"/>
                  <a:gd name="T88" fmla="*/ 413 w 490"/>
                  <a:gd name="T89" fmla="*/ 334 h 531"/>
                  <a:gd name="T90" fmla="*/ 421 w 490"/>
                  <a:gd name="T91" fmla="*/ 266 h 531"/>
                  <a:gd name="T92" fmla="*/ 415 w 490"/>
                  <a:gd name="T93" fmla="*/ 207 h 531"/>
                  <a:gd name="T94" fmla="*/ 399 w 490"/>
                  <a:gd name="T95" fmla="*/ 156 h 531"/>
                  <a:gd name="T96" fmla="*/ 387 w 490"/>
                  <a:gd name="T97" fmla="*/ 134 h 531"/>
                  <a:gd name="T98" fmla="*/ 364 w 490"/>
                  <a:gd name="T99" fmla="*/ 106 h 531"/>
                  <a:gd name="T100" fmla="*/ 337 w 490"/>
                  <a:gd name="T101" fmla="*/ 85 h 531"/>
                  <a:gd name="T102" fmla="*/ 316 w 490"/>
                  <a:gd name="T103" fmla="*/ 73 h 531"/>
                  <a:gd name="T104" fmla="*/ 282 w 490"/>
                  <a:gd name="T105" fmla="*/ 63 h 531"/>
                  <a:gd name="T106" fmla="*/ 245 w 490"/>
                  <a:gd name="T107" fmla="*/ 59 h 531"/>
                  <a:gd name="T108" fmla="*/ 211 w 490"/>
                  <a:gd name="T109" fmla="*/ 61 h 531"/>
                  <a:gd name="T110" fmla="*/ 163 w 490"/>
                  <a:gd name="T111" fmla="*/ 78 h 531"/>
                  <a:gd name="T112" fmla="*/ 121 w 490"/>
                  <a:gd name="T113" fmla="*/ 108 h 531"/>
                  <a:gd name="T114" fmla="*/ 100 w 490"/>
                  <a:gd name="T115" fmla="*/ 137 h 531"/>
                  <a:gd name="T116" fmla="*/ 76 w 490"/>
                  <a:gd name="T117" fmla="*/ 196 h 531"/>
                  <a:gd name="T118" fmla="*/ 70 w 490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0" h="531">
                    <a:moveTo>
                      <a:pt x="0" y="273"/>
                    </a:moveTo>
                    <a:lnTo>
                      <a:pt x="0" y="273"/>
                    </a:lnTo>
                    <a:lnTo>
                      <a:pt x="1" y="242"/>
                    </a:lnTo>
                    <a:lnTo>
                      <a:pt x="4" y="213"/>
                    </a:lnTo>
                    <a:lnTo>
                      <a:pt x="10" y="184"/>
                    </a:lnTo>
                    <a:lnTo>
                      <a:pt x="16" y="159"/>
                    </a:lnTo>
                    <a:lnTo>
                      <a:pt x="27" y="134"/>
                    </a:lnTo>
                    <a:lnTo>
                      <a:pt x="38" y="111"/>
                    </a:lnTo>
                    <a:lnTo>
                      <a:pt x="52" y="91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5" y="55"/>
                    </a:lnTo>
                    <a:lnTo>
                      <a:pt x="105" y="41"/>
                    </a:lnTo>
                    <a:lnTo>
                      <a:pt x="125" y="28"/>
                    </a:lnTo>
                    <a:lnTo>
                      <a:pt x="147" y="18"/>
                    </a:lnTo>
                    <a:lnTo>
                      <a:pt x="170" y="10"/>
                    </a:lnTo>
                    <a:lnTo>
                      <a:pt x="194" y="5"/>
                    </a:lnTo>
                    <a:lnTo>
                      <a:pt x="218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63" y="0"/>
                    </a:lnTo>
                    <a:lnTo>
                      <a:pt x="280" y="3"/>
                    </a:lnTo>
                    <a:lnTo>
                      <a:pt x="296" y="5"/>
                    </a:lnTo>
                    <a:lnTo>
                      <a:pt x="313" y="9"/>
                    </a:lnTo>
                    <a:lnTo>
                      <a:pt x="328" y="13"/>
                    </a:lnTo>
                    <a:lnTo>
                      <a:pt x="344" y="19"/>
                    </a:lnTo>
                    <a:lnTo>
                      <a:pt x="359" y="26"/>
                    </a:lnTo>
                    <a:lnTo>
                      <a:pt x="373" y="35"/>
                    </a:lnTo>
                    <a:lnTo>
                      <a:pt x="373" y="35"/>
                    </a:lnTo>
                    <a:lnTo>
                      <a:pt x="387" y="44"/>
                    </a:lnTo>
                    <a:lnTo>
                      <a:pt x="400" y="53"/>
                    </a:lnTo>
                    <a:lnTo>
                      <a:pt x="412" y="63"/>
                    </a:lnTo>
                    <a:lnTo>
                      <a:pt x="423" y="74"/>
                    </a:lnTo>
                    <a:lnTo>
                      <a:pt x="433" y="87"/>
                    </a:lnTo>
                    <a:lnTo>
                      <a:pt x="444" y="100"/>
                    </a:lnTo>
                    <a:lnTo>
                      <a:pt x="452" y="114"/>
                    </a:lnTo>
                    <a:lnTo>
                      <a:pt x="460" y="129"/>
                    </a:lnTo>
                    <a:lnTo>
                      <a:pt x="460" y="129"/>
                    </a:lnTo>
                    <a:lnTo>
                      <a:pt x="467" y="145"/>
                    </a:lnTo>
                    <a:lnTo>
                      <a:pt x="473" y="160"/>
                    </a:lnTo>
                    <a:lnTo>
                      <a:pt x="478" y="177"/>
                    </a:lnTo>
                    <a:lnTo>
                      <a:pt x="483" y="193"/>
                    </a:lnTo>
                    <a:lnTo>
                      <a:pt x="486" y="211"/>
                    </a:lnTo>
                    <a:lnTo>
                      <a:pt x="488" y="229"/>
                    </a:lnTo>
                    <a:lnTo>
                      <a:pt x="490" y="247"/>
                    </a:lnTo>
                    <a:lnTo>
                      <a:pt x="490" y="266"/>
                    </a:lnTo>
                    <a:lnTo>
                      <a:pt x="490" y="266"/>
                    </a:lnTo>
                    <a:lnTo>
                      <a:pt x="490" y="286"/>
                    </a:lnTo>
                    <a:lnTo>
                      <a:pt x="488" y="305"/>
                    </a:lnTo>
                    <a:lnTo>
                      <a:pt x="486" y="323"/>
                    </a:lnTo>
                    <a:lnTo>
                      <a:pt x="482" y="341"/>
                    </a:lnTo>
                    <a:lnTo>
                      <a:pt x="478" y="357"/>
                    </a:lnTo>
                    <a:lnTo>
                      <a:pt x="473" y="374"/>
                    </a:lnTo>
                    <a:lnTo>
                      <a:pt x="467" y="391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0" y="421"/>
                    </a:lnTo>
                    <a:lnTo>
                      <a:pt x="441" y="435"/>
                    </a:lnTo>
                    <a:lnTo>
                      <a:pt x="431" y="448"/>
                    </a:lnTo>
                    <a:lnTo>
                      <a:pt x="421" y="461"/>
                    </a:lnTo>
                    <a:lnTo>
                      <a:pt x="409" y="471"/>
                    </a:lnTo>
                    <a:lnTo>
                      <a:pt x="396" y="482"/>
                    </a:lnTo>
                    <a:lnTo>
                      <a:pt x="383" y="492"/>
                    </a:lnTo>
                    <a:lnTo>
                      <a:pt x="369" y="499"/>
                    </a:lnTo>
                    <a:lnTo>
                      <a:pt x="369" y="499"/>
                    </a:lnTo>
                    <a:lnTo>
                      <a:pt x="355" y="507"/>
                    </a:lnTo>
                    <a:lnTo>
                      <a:pt x="340" y="514"/>
                    </a:lnTo>
                    <a:lnTo>
                      <a:pt x="325" y="519"/>
                    </a:lnTo>
                    <a:lnTo>
                      <a:pt x="309" y="524"/>
                    </a:lnTo>
                    <a:lnTo>
                      <a:pt x="294" y="526"/>
                    </a:lnTo>
                    <a:lnTo>
                      <a:pt x="277" y="529"/>
                    </a:lnTo>
                    <a:lnTo>
                      <a:pt x="262" y="530"/>
                    </a:lnTo>
                    <a:lnTo>
                      <a:pt x="245" y="531"/>
                    </a:lnTo>
                    <a:lnTo>
                      <a:pt x="245" y="531"/>
                    </a:lnTo>
                    <a:lnTo>
                      <a:pt x="227" y="530"/>
                    </a:lnTo>
                    <a:lnTo>
                      <a:pt x="209" y="529"/>
                    </a:lnTo>
                    <a:lnTo>
                      <a:pt x="193" y="526"/>
                    </a:lnTo>
                    <a:lnTo>
                      <a:pt x="176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0" y="505"/>
                    </a:lnTo>
                    <a:lnTo>
                      <a:pt x="115" y="497"/>
                    </a:lnTo>
                    <a:lnTo>
                      <a:pt x="115" y="497"/>
                    </a:lnTo>
                    <a:lnTo>
                      <a:pt x="102" y="487"/>
                    </a:lnTo>
                    <a:lnTo>
                      <a:pt x="89" y="478"/>
                    </a:lnTo>
                    <a:lnTo>
                      <a:pt x="76" y="466"/>
                    </a:lnTo>
                    <a:lnTo>
                      <a:pt x="65" y="455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5"/>
                    </a:lnTo>
                    <a:lnTo>
                      <a:pt x="29" y="401"/>
                    </a:lnTo>
                    <a:lnTo>
                      <a:pt x="29" y="401"/>
                    </a:lnTo>
                    <a:lnTo>
                      <a:pt x="23" y="385"/>
                    </a:lnTo>
                    <a:lnTo>
                      <a:pt x="16" y="370"/>
                    </a:lnTo>
                    <a:lnTo>
                      <a:pt x="11" y="355"/>
                    </a:lnTo>
                    <a:lnTo>
                      <a:pt x="7" y="338"/>
                    </a:lnTo>
                    <a:lnTo>
                      <a:pt x="4" y="323"/>
                    </a:lnTo>
                    <a:lnTo>
                      <a:pt x="1" y="306"/>
                    </a:lnTo>
                    <a:lnTo>
                      <a:pt x="0" y="289"/>
                    </a:lnTo>
                    <a:lnTo>
                      <a:pt x="0" y="273"/>
                    </a:lnTo>
                    <a:lnTo>
                      <a:pt x="0" y="273"/>
                    </a:lnTo>
                    <a:close/>
                    <a:moveTo>
                      <a:pt x="70" y="274"/>
                    </a:moveTo>
                    <a:lnTo>
                      <a:pt x="70" y="274"/>
                    </a:lnTo>
                    <a:lnTo>
                      <a:pt x="70" y="296"/>
                    </a:lnTo>
                    <a:lnTo>
                      <a:pt x="73" y="318"/>
                    </a:lnTo>
                    <a:lnTo>
                      <a:pt x="76" y="338"/>
                    </a:lnTo>
                    <a:lnTo>
                      <a:pt x="82" y="356"/>
                    </a:lnTo>
                    <a:lnTo>
                      <a:pt x="89" y="374"/>
                    </a:lnTo>
                    <a:lnTo>
                      <a:pt x="98" y="391"/>
                    </a:lnTo>
                    <a:lnTo>
                      <a:pt x="108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3"/>
                    </a:lnTo>
                    <a:lnTo>
                      <a:pt x="146" y="443"/>
                    </a:lnTo>
                    <a:lnTo>
                      <a:pt x="161" y="452"/>
                    </a:lnTo>
                    <a:lnTo>
                      <a:pt x="176" y="460"/>
                    </a:lnTo>
                    <a:lnTo>
                      <a:pt x="192" y="466"/>
                    </a:lnTo>
                    <a:lnTo>
                      <a:pt x="208" y="470"/>
                    </a:lnTo>
                    <a:lnTo>
                      <a:pt x="226" y="473"/>
                    </a:lnTo>
                    <a:lnTo>
                      <a:pt x="244" y="473"/>
                    </a:lnTo>
                    <a:lnTo>
                      <a:pt x="244" y="473"/>
                    </a:lnTo>
                    <a:lnTo>
                      <a:pt x="263" y="473"/>
                    </a:lnTo>
                    <a:lnTo>
                      <a:pt x="281" y="470"/>
                    </a:lnTo>
                    <a:lnTo>
                      <a:pt x="298" y="466"/>
                    </a:lnTo>
                    <a:lnTo>
                      <a:pt x="314" y="460"/>
                    </a:lnTo>
                    <a:lnTo>
                      <a:pt x="330" y="452"/>
                    </a:lnTo>
                    <a:lnTo>
                      <a:pt x="344" y="443"/>
                    </a:lnTo>
                    <a:lnTo>
                      <a:pt x="358" y="432"/>
                    </a:lnTo>
                    <a:lnTo>
                      <a:pt x="371" y="419"/>
                    </a:lnTo>
                    <a:lnTo>
                      <a:pt x="371" y="419"/>
                    </a:lnTo>
                    <a:lnTo>
                      <a:pt x="382" y="405"/>
                    </a:lnTo>
                    <a:lnTo>
                      <a:pt x="392" y="389"/>
                    </a:lnTo>
                    <a:lnTo>
                      <a:pt x="401" y="373"/>
                    </a:lnTo>
                    <a:lnTo>
                      <a:pt x="408" y="353"/>
                    </a:lnTo>
                    <a:lnTo>
                      <a:pt x="413" y="334"/>
                    </a:lnTo>
                    <a:lnTo>
                      <a:pt x="417" y="312"/>
                    </a:lnTo>
                    <a:lnTo>
                      <a:pt x="419" y="291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19" y="236"/>
                    </a:lnTo>
                    <a:lnTo>
                      <a:pt x="415" y="207"/>
                    </a:lnTo>
                    <a:lnTo>
                      <a:pt x="408" y="181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4" y="146"/>
                    </a:lnTo>
                    <a:lnTo>
                      <a:pt x="387" y="134"/>
                    </a:lnTo>
                    <a:lnTo>
                      <a:pt x="381" y="124"/>
                    </a:lnTo>
                    <a:lnTo>
                      <a:pt x="373" y="115"/>
                    </a:lnTo>
                    <a:lnTo>
                      <a:pt x="364" y="106"/>
                    </a:lnTo>
                    <a:lnTo>
                      <a:pt x="357" y="99"/>
                    </a:lnTo>
                    <a:lnTo>
                      <a:pt x="346" y="91"/>
                    </a:lnTo>
                    <a:lnTo>
                      <a:pt x="337" y="85"/>
                    </a:lnTo>
                    <a:lnTo>
                      <a:pt x="337" y="85"/>
                    </a:lnTo>
                    <a:lnTo>
                      <a:pt x="327" y="78"/>
                    </a:lnTo>
                    <a:lnTo>
                      <a:pt x="316" y="73"/>
                    </a:lnTo>
                    <a:lnTo>
                      <a:pt x="305" y="69"/>
                    </a:lnTo>
                    <a:lnTo>
                      <a:pt x="294" y="65"/>
                    </a:lnTo>
                    <a:lnTo>
                      <a:pt x="282" y="63"/>
                    </a:lnTo>
                    <a:lnTo>
                      <a:pt x="271" y="60"/>
                    </a:lnTo>
                    <a:lnTo>
                      <a:pt x="258" y="59"/>
                    </a:lnTo>
                    <a:lnTo>
                      <a:pt x="245" y="59"/>
                    </a:lnTo>
                    <a:lnTo>
                      <a:pt x="245" y="59"/>
                    </a:lnTo>
                    <a:lnTo>
                      <a:pt x="227" y="59"/>
                    </a:lnTo>
                    <a:lnTo>
                      <a:pt x="211" y="61"/>
                    </a:lnTo>
                    <a:lnTo>
                      <a:pt x="194" y="65"/>
                    </a:lnTo>
                    <a:lnTo>
                      <a:pt x="179" y="70"/>
                    </a:lnTo>
                    <a:lnTo>
                      <a:pt x="163" y="78"/>
                    </a:lnTo>
                    <a:lnTo>
                      <a:pt x="149" y="86"/>
                    </a:lnTo>
                    <a:lnTo>
                      <a:pt x="135" y="96"/>
                    </a:lnTo>
                    <a:lnTo>
                      <a:pt x="121" y="108"/>
                    </a:lnTo>
                    <a:lnTo>
                      <a:pt x="121" y="108"/>
                    </a:lnTo>
                    <a:lnTo>
                      <a:pt x="110" y="122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6" y="196"/>
                    </a:lnTo>
                    <a:lnTo>
                      <a:pt x="73" y="220"/>
                    </a:lnTo>
                    <a:lnTo>
                      <a:pt x="70" y="246"/>
                    </a:lnTo>
                    <a:lnTo>
                      <a:pt x="70" y="274"/>
                    </a:lnTo>
                    <a:lnTo>
                      <a:pt x="7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69" name="Freeform 586"/>
              <p:cNvSpPr>
                <a:spLocks/>
              </p:cNvSpPr>
              <p:nvPr/>
            </p:nvSpPr>
            <p:spPr bwMode="auto">
              <a:xfrm>
                <a:off x="909638" y="1731963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9 w 404"/>
                  <a:gd name="T7" fmla="*/ 403 h 513"/>
                  <a:gd name="T8" fmla="*/ 339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4 w 404"/>
                  <a:gd name="T15" fmla="*/ 513 h 513"/>
                  <a:gd name="T16" fmla="*/ 66 w 404"/>
                  <a:gd name="T17" fmla="*/ 110 h 513"/>
                  <a:gd name="T18" fmla="*/ 66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9" y="403"/>
                    </a:lnTo>
                    <a:lnTo>
                      <a:pt x="339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4" y="513"/>
                    </a:lnTo>
                    <a:lnTo>
                      <a:pt x="66" y="110"/>
                    </a:lnTo>
                    <a:lnTo>
                      <a:pt x="66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0" name="Freeform 587"/>
              <p:cNvSpPr>
                <a:spLocks/>
              </p:cNvSpPr>
              <p:nvPr/>
            </p:nvSpPr>
            <p:spPr bwMode="auto">
              <a:xfrm>
                <a:off x="1312863" y="1731963"/>
                <a:ext cx="274638" cy="407988"/>
              </a:xfrm>
              <a:custGeom>
                <a:avLst/>
                <a:gdLst>
                  <a:gd name="T0" fmla="*/ 0 w 347"/>
                  <a:gd name="T1" fmla="*/ 513 h 513"/>
                  <a:gd name="T2" fmla="*/ 0 w 347"/>
                  <a:gd name="T3" fmla="*/ 0 h 513"/>
                  <a:gd name="T4" fmla="*/ 347 w 347"/>
                  <a:gd name="T5" fmla="*/ 0 h 513"/>
                  <a:gd name="T6" fmla="*/ 347 w 347"/>
                  <a:gd name="T7" fmla="*/ 60 h 513"/>
                  <a:gd name="T8" fmla="*/ 69 w 347"/>
                  <a:gd name="T9" fmla="*/ 60 h 513"/>
                  <a:gd name="T10" fmla="*/ 69 w 347"/>
                  <a:gd name="T11" fmla="*/ 220 h 513"/>
                  <a:gd name="T12" fmla="*/ 309 w 347"/>
                  <a:gd name="T13" fmla="*/ 220 h 513"/>
                  <a:gd name="T14" fmla="*/ 309 w 347"/>
                  <a:gd name="T15" fmla="*/ 280 h 513"/>
                  <a:gd name="T16" fmla="*/ 69 w 347"/>
                  <a:gd name="T17" fmla="*/ 280 h 513"/>
                  <a:gd name="T18" fmla="*/ 69 w 347"/>
                  <a:gd name="T19" fmla="*/ 513 h 513"/>
                  <a:gd name="T20" fmla="*/ 0 w 347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47" y="0"/>
                    </a:lnTo>
                    <a:lnTo>
                      <a:pt x="347" y="60"/>
                    </a:lnTo>
                    <a:lnTo>
                      <a:pt x="69" y="60"/>
                    </a:lnTo>
                    <a:lnTo>
                      <a:pt x="69" y="220"/>
                    </a:lnTo>
                    <a:lnTo>
                      <a:pt x="309" y="220"/>
                    </a:lnTo>
                    <a:lnTo>
                      <a:pt x="309" y="280"/>
                    </a:lnTo>
                    <a:lnTo>
                      <a:pt x="69" y="280"/>
                    </a:lnTo>
                    <a:lnTo>
                      <a:pt x="69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1" name="Rectangle 588"/>
              <p:cNvSpPr>
                <a:spLocks noChangeArrowheads="1"/>
              </p:cNvSpPr>
              <p:nvPr/>
            </p:nvSpPr>
            <p:spPr bwMode="auto">
              <a:xfrm>
                <a:off x="1641475" y="1731963"/>
                <a:ext cx="53975" cy="4079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2" name="Freeform 589"/>
              <p:cNvSpPr>
                <a:spLocks noEditPoints="1"/>
              </p:cNvSpPr>
              <p:nvPr/>
            </p:nvSpPr>
            <p:spPr bwMode="auto">
              <a:xfrm>
                <a:off x="1778000" y="1731963"/>
                <a:ext cx="336550" cy="407988"/>
              </a:xfrm>
              <a:custGeom>
                <a:avLst/>
                <a:gdLst>
                  <a:gd name="T0" fmla="*/ 0 w 423"/>
                  <a:gd name="T1" fmla="*/ 0 h 513"/>
                  <a:gd name="T2" fmla="*/ 176 w 423"/>
                  <a:gd name="T3" fmla="*/ 0 h 513"/>
                  <a:gd name="T4" fmla="*/ 229 w 423"/>
                  <a:gd name="T5" fmla="*/ 3 h 513"/>
                  <a:gd name="T6" fmla="*/ 267 w 423"/>
                  <a:gd name="T7" fmla="*/ 8 h 513"/>
                  <a:gd name="T8" fmla="*/ 289 w 423"/>
                  <a:gd name="T9" fmla="*/ 14 h 513"/>
                  <a:gd name="T10" fmla="*/ 326 w 423"/>
                  <a:gd name="T11" fmla="*/ 32 h 513"/>
                  <a:gd name="T12" fmla="*/ 343 w 423"/>
                  <a:gd name="T13" fmla="*/ 45 h 513"/>
                  <a:gd name="T14" fmla="*/ 362 w 423"/>
                  <a:gd name="T15" fmla="*/ 63 h 513"/>
                  <a:gd name="T16" fmla="*/ 379 w 423"/>
                  <a:gd name="T17" fmla="*/ 83 h 513"/>
                  <a:gd name="T18" fmla="*/ 393 w 423"/>
                  <a:gd name="T19" fmla="*/ 106 h 513"/>
                  <a:gd name="T20" fmla="*/ 404 w 423"/>
                  <a:gd name="T21" fmla="*/ 132 h 513"/>
                  <a:gd name="T22" fmla="*/ 412 w 423"/>
                  <a:gd name="T23" fmla="*/ 160 h 513"/>
                  <a:gd name="T24" fmla="*/ 422 w 423"/>
                  <a:gd name="T25" fmla="*/ 220 h 513"/>
                  <a:gd name="T26" fmla="*/ 423 w 423"/>
                  <a:gd name="T27" fmla="*/ 254 h 513"/>
                  <a:gd name="T28" fmla="*/ 421 w 423"/>
                  <a:gd name="T29" fmla="*/ 309 h 513"/>
                  <a:gd name="T30" fmla="*/ 411 w 423"/>
                  <a:gd name="T31" fmla="*/ 357 h 513"/>
                  <a:gd name="T32" fmla="*/ 403 w 423"/>
                  <a:gd name="T33" fmla="*/ 379 h 513"/>
                  <a:gd name="T34" fmla="*/ 385 w 423"/>
                  <a:gd name="T35" fmla="*/ 416 h 513"/>
                  <a:gd name="T36" fmla="*/ 375 w 423"/>
                  <a:gd name="T37" fmla="*/ 433 h 513"/>
                  <a:gd name="T38" fmla="*/ 353 w 423"/>
                  <a:gd name="T39" fmla="*/ 458 h 513"/>
                  <a:gd name="T40" fmla="*/ 329 w 423"/>
                  <a:gd name="T41" fmla="*/ 479 h 513"/>
                  <a:gd name="T42" fmla="*/ 315 w 423"/>
                  <a:gd name="T43" fmla="*/ 487 h 513"/>
                  <a:gd name="T44" fmla="*/ 284 w 423"/>
                  <a:gd name="T45" fmla="*/ 499 h 513"/>
                  <a:gd name="T46" fmla="*/ 267 w 423"/>
                  <a:gd name="T47" fmla="*/ 505 h 513"/>
                  <a:gd name="T48" fmla="*/ 229 w 423"/>
                  <a:gd name="T49" fmla="*/ 511 h 513"/>
                  <a:gd name="T50" fmla="*/ 185 w 423"/>
                  <a:gd name="T51" fmla="*/ 513 h 513"/>
                  <a:gd name="T52" fmla="*/ 68 w 423"/>
                  <a:gd name="T53" fmla="*/ 453 h 513"/>
                  <a:gd name="T54" fmla="*/ 178 w 423"/>
                  <a:gd name="T55" fmla="*/ 453 h 513"/>
                  <a:gd name="T56" fmla="*/ 223 w 423"/>
                  <a:gd name="T57" fmla="*/ 451 h 513"/>
                  <a:gd name="T58" fmla="*/ 257 w 423"/>
                  <a:gd name="T59" fmla="*/ 443 h 513"/>
                  <a:gd name="T60" fmla="*/ 270 w 423"/>
                  <a:gd name="T61" fmla="*/ 438 h 513"/>
                  <a:gd name="T62" fmla="*/ 293 w 423"/>
                  <a:gd name="T63" fmla="*/ 425 h 513"/>
                  <a:gd name="T64" fmla="*/ 303 w 423"/>
                  <a:gd name="T65" fmla="*/ 417 h 513"/>
                  <a:gd name="T66" fmla="*/ 324 w 423"/>
                  <a:gd name="T67" fmla="*/ 388 h 513"/>
                  <a:gd name="T68" fmla="*/ 340 w 423"/>
                  <a:gd name="T69" fmla="*/ 352 h 513"/>
                  <a:gd name="T70" fmla="*/ 347 w 423"/>
                  <a:gd name="T71" fmla="*/ 330 h 513"/>
                  <a:gd name="T72" fmla="*/ 353 w 423"/>
                  <a:gd name="T73" fmla="*/ 280 h 513"/>
                  <a:gd name="T74" fmla="*/ 354 w 423"/>
                  <a:gd name="T75" fmla="*/ 254 h 513"/>
                  <a:gd name="T76" fmla="*/ 352 w 423"/>
                  <a:gd name="T77" fmla="*/ 215 h 513"/>
                  <a:gd name="T78" fmla="*/ 347 w 423"/>
                  <a:gd name="T79" fmla="*/ 182 h 513"/>
                  <a:gd name="T80" fmla="*/ 339 w 423"/>
                  <a:gd name="T81" fmla="*/ 154 h 513"/>
                  <a:gd name="T82" fmla="*/ 327 w 423"/>
                  <a:gd name="T83" fmla="*/ 129 h 513"/>
                  <a:gd name="T84" fmla="*/ 321 w 423"/>
                  <a:gd name="T85" fmla="*/ 119 h 513"/>
                  <a:gd name="T86" fmla="*/ 306 w 423"/>
                  <a:gd name="T87" fmla="*/ 101 h 513"/>
                  <a:gd name="T88" fmla="*/ 290 w 423"/>
                  <a:gd name="T89" fmla="*/ 86 h 513"/>
                  <a:gd name="T90" fmla="*/ 272 w 423"/>
                  <a:gd name="T91" fmla="*/ 76 h 513"/>
                  <a:gd name="T92" fmla="*/ 263 w 423"/>
                  <a:gd name="T93" fmla="*/ 72 h 513"/>
                  <a:gd name="T94" fmla="*/ 228 w 423"/>
                  <a:gd name="T95" fmla="*/ 64 h 513"/>
                  <a:gd name="T96" fmla="*/ 175 w 423"/>
                  <a:gd name="T97" fmla="*/ 60 h 513"/>
                  <a:gd name="T98" fmla="*/ 68 w 423"/>
                  <a:gd name="T99" fmla="*/ 45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205" y="1"/>
                    </a:lnTo>
                    <a:lnTo>
                      <a:pt x="229" y="3"/>
                    </a:lnTo>
                    <a:lnTo>
                      <a:pt x="251" y="4"/>
                    </a:lnTo>
                    <a:lnTo>
                      <a:pt x="267" y="8"/>
                    </a:lnTo>
                    <a:lnTo>
                      <a:pt x="267" y="8"/>
                    </a:lnTo>
                    <a:lnTo>
                      <a:pt x="289" y="14"/>
                    </a:lnTo>
                    <a:lnTo>
                      <a:pt x="308" y="22"/>
                    </a:lnTo>
                    <a:lnTo>
                      <a:pt x="326" y="32"/>
                    </a:lnTo>
                    <a:lnTo>
                      <a:pt x="343" y="45"/>
                    </a:lnTo>
                    <a:lnTo>
                      <a:pt x="343" y="45"/>
                    </a:lnTo>
                    <a:lnTo>
                      <a:pt x="353" y="54"/>
                    </a:lnTo>
                    <a:lnTo>
                      <a:pt x="362" y="63"/>
                    </a:lnTo>
                    <a:lnTo>
                      <a:pt x="371" y="73"/>
                    </a:lnTo>
                    <a:lnTo>
                      <a:pt x="379" y="83"/>
                    </a:lnTo>
                    <a:lnTo>
                      <a:pt x="386" y="95"/>
                    </a:lnTo>
                    <a:lnTo>
                      <a:pt x="393" y="106"/>
                    </a:lnTo>
                    <a:lnTo>
                      <a:pt x="398" y="119"/>
                    </a:lnTo>
                    <a:lnTo>
                      <a:pt x="404" y="132"/>
                    </a:lnTo>
                    <a:lnTo>
                      <a:pt x="404" y="132"/>
                    </a:lnTo>
                    <a:lnTo>
                      <a:pt x="412" y="160"/>
                    </a:lnTo>
                    <a:lnTo>
                      <a:pt x="418" y="189"/>
                    </a:lnTo>
                    <a:lnTo>
                      <a:pt x="422" y="220"/>
                    </a:lnTo>
                    <a:lnTo>
                      <a:pt x="423" y="254"/>
                    </a:lnTo>
                    <a:lnTo>
                      <a:pt x="423" y="254"/>
                    </a:lnTo>
                    <a:lnTo>
                      <a:pt x="423" y="283"/>
                    </a:lnTo>
                    <a:lnTo>
                      <a:pt x="421" y="309"/>
                    </a:lnTo>
                    <a:lnTo>
                      <a:pt x="416" y="334"/>
                    </a:lnTo>
                    <a:lnTo>
                      <a:pt x="411" y="357"/>
                    </a:lnTo>
                    <a:lnTo>
                      <a:pt x="411" y="357"/>
                    </a:lnTo>
                    <a:lnTo>
                      <a:pt x="403" y="379"/>
                    </a:lnTo>
                    <a:lnTo>
                      <a:pt x="394" y="400"/>
                    </a:lnTo>
                    <a:lnTo>
                      <a:pt x="385" y="416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64" y="447"/>
                    </a:lnTo>
                    <a:lnTo>
                      <a:pt x="353" y="458"/>
                    </a:lnTo>
                    <a:lnTo>
                      <a:pt x="341" y="470"/>
                    </a:lnTo>
                    <a:lnTo>
                      <a:pt x="329" y="479"/>
                    </a:lnTo>
                    <a:lnTo>
                      <a:pt x="329" y="479"/>
                    </a:lnTo>
                    <a:lnTo>
                      <a:pt x="315" y="487"/>
                    </a:lnTo>
                    <a:lnTo>
                      <a:pt x="301" y="494"/>
                    </a:lnTo>
                    <a:lnTo>
                      <a:pt x="284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48" y="508"/>
                    </a:lnTo>
                    <a:lnTo>
                      <a:pt x="229" y="511"/>
                    </a:lnTo>
                    <a:lnTo>
                      <a:pt x="207" y="513"/>
                    </a:lnTo>
                    <a:lnTo>
                      <a:pt x="185" y="513"/>
                    </a:lnTo>
                    <a:lnTo>
                      <a:pt x="0" y="513"/>
                    </a:lnTo>
                    <a:close/>
                    <a:moveTo>
                      <a:pt x="68" y="453"/>
                    </a:moveTo>
                    <a:lnTo>
                      <a:pt x="178" y="453"/>
                    </a:lnTo>
                    <a:lnTo>
                      <a:pt x="178" y="453"/>
                    </a:lnTo>
                    <a:lnTo>
                      <a:pt x="201" y="452"/>
                    </a:lnTo>
                    <a:lnTo>
                      <a:pt x="223" y="451"/>
                    </a:lnTo>
                    <a:lnTo>
                      <a:pt x="240" y="448"/>
                    </a:lnTo>
                    <a:lnTo>
                      <a:pt x="257" y="443"/>
                    </a:lnTo>
                    <a:lnTo>
                      <a:pt x="257" y="443"/>
                    </a:lnTo>
                    <a:lnTo>
                      <a:pt x="270" y="438"/>
                    </a:lnTo>
                    <a:lnTo>
                      <a:pt x="283" y="432"/>
                    </a:lnTo>
                    <a:lnTo>
                      <a:pt x="293" y="425"/>
                    </a:lnTo>
                    <a:lnTo>
                      <a:pt x="303" y="417"/>
                    </a:lnTo>
                    <a:lnTo>
                      <a:pt x="303" y="417"/>
                    </a:lnTo>
                    <a:lnTo>
                      <a:pt x="315" y="403"/>
                    </a:lnTo>
                    <a:lnTo>
                      <a:pt x="324" y="388"/>
                    </a:lnTo>
                    <a:lnTo>
                      <a:pt x="333" y="371"/>
                    </a:lnTo>
                    <a:lnTo>
                      <a:pt x="340" y="352"/>
                    </a:lnTo>
                    <a:lnTo>
                      <a:pt x="340" y="352"/>
                    </a:lnTo>
                    <a:lnTo>
                      <a:pt x="347" y="330"/>
                    </a:lnTo>
                    <a:lnTo>
                      <a:pt x="350" y="307"/>
                    </a:lnTo>
                    <a:lnTo>
                      <a:pt x="353" y="280"/>
                    </a:lnTo>
                    <a:lnTo>
                      <a:pt x="354" y="254"/>
                    </a:lnTo>
                    <a:lnTo>
                      <a:pt x="354" y="254"/>
                    </a:lnTo>
                    <a:lnTo>
                      <a:pt x="353" y="233"/>
                    </a:lnTo>
                    <a:lnTo>
                      <a:pt x="352" y="215"/>
                    </a:lnTo>
                    <a:lnTo>
                      <a:pt x="350" y="198"/>
                    </a:lnTo>
                    <a:lnTo>
                      <a:pt x="347" y="182"/>
                    </a:lnTo>
                    <a:lnTo>
                      <a:pt x="344" y="166"/>
                    </a:lnTo>
                    <a:lnTo>
                      <a:pt x="339" y="154"/>
                    </a:lnTo>
                    <a:lnTo>
                      <a:pt x="334" y="141"/>
                    </a:lnTo>
                    <a:lnTo>
                      <a:pt x="327" y="129"/>
                    </a:lnTo>
                    <a:lnTo>
                      <a:pt x="327" y="129"/>
                    </a:lnTo>
                    <a:lnTo>
                      <a:pt x="321" y="119"/>
                    </a:lnTo>
                    <a:lnTo>
                      <a:pt x="313" y="109"/>
                    </a:lnTo>
                    <a:lnTo>
                      <a:pt x="306" y="101"/>
                    </a:lnTo>
                    <a:lnTo>
                      <a:pt x="298" y="93"/>
                    </a:lnTo>
                    <a:lnTo>
                      <a:pt x="290" y="86"/>
                    </a:lnTo>
                    <a:lnTo>
                      <a:pt x="281" y="81"/>
                    </a:lnTo>
                    <a:lnTo>
                      <a:pt x="272" y="76"/>
                    </a:lnTo>
                    <a:lnTo>
                      <a:pt x="263" y="72"/>
                    </a:lnTo>
                    <a:lnTo>
                      <a:pt x="263" y="72"/>
                    </a:lnTo>
                    <a:lnTo>
                      <a:pt x="248" y="67"/>
                    </a:lnTo>
                    <a:lnTo>
                      <a:pt x="228" y="64"/>
                    </a:lnTo>
                    <a:lnTo>
                      <a:pt x="203" y="61"/>
                    </a:lnTo>
                    <a:lnTo>
                      <a:pt x="175" y="60"/>
                    </a:lnTo>
                    <a:lnTo>
                      <a:pt x="68" y="60"/>
                    </a:lnTo>
                    <a:lnTo>
                      <a:pt x="68" y="4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3" name="Freeform 590"/>
              <p:cNvSpPr>
                <a:spLocks/>
              </p:cNvSpPr>
              <p:nvPr/>
            </p:nvSpPr>
            <p:spPr bwMode="auto">
              <a:xfrm>
                <a:off x="2179638" y="1731963"/>
                <a:ext cx="303213" cy="407988"/>
              </a:xfrm>
              <a:custGeom>
                <a:avLst/>
                <a:gdLst>
                  <a:gd name="T0" fmla="*/ 0 w 383"/>
                  <a:gd name="T1" fmla="*/ 513 h 513"/>
                  <a:gd name="T2" fmla="*/ 0 w 383"/>
                  <a:gd name="T3" fmla="*/ 0 h 513"/>
                  <a:gd name="T4" fmla="*/ 371 w 383"/>
                  <a:gd name="T5" fmla="*/ 0 h 513"/>
                  <a:gd name="T6" fmla="*/ 371 w 383"/>
                  <a:gd name="T7" fmla="*/ 60 h 513"/>
                  <a:gd name="T8" fmla="*/ 68 w 383"/>
                  <a:gd name="T9" fmla="*/ 60 h 513"/>
                  <a:gd name="T10" fmla="*/ 68 w 383"/>
                  <a:gd name="T11" fmla="*/ 218 h 513"/>
                  <a:gd name="T12" fmla="*/ 352 w 383"/>
                  <a:gd name="T13" fmla="*/ 218 h 513"/>
                  <a:gd name="T14" fmla="*/ 352 w 383"/>
                  <a:gd name="T15" fmla="*/ 278 h 513"/>
                  <a:gd name="T16" fmla="*/ 68 w 383"/>
                  <a:gd name="T17" fmla="*/ 278 h 513"/>
                  <a:gd name="T18" fmla="*/ 68 w 383"/>
                  <a:gd name="T19" fmla="*/ 453 h 513"/>
                  <a:gd name="T20" fmla="*/ 383 w 383"/>
                  <a:gd name="T21" fmla="*/ 453 h 513"/>
                  <a:gd name="T22" fmla="*/ 383 w 383"/>
                  <a:gd name="T23" fmla="*/ 513 h 513"/>
                  <a:gd name="T24" fmla="*/ 0 w 383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1" y="0"/>
                    </a:lnTo>
                    <a:lnTo>
                      <a:pt x="371" y="60"/>
                    </a:lnTo>
                    <a:lnTo>
                      <a:pt x="68" y="60"/>
                    </a:lnTo>
                    <a:lnTo>
                      <a:pt x="68" y="218"/>
                    </a:lnTo>
                    <a:lnTo>
                      <a:pt x="352" y="218"/>
                    </a:lnTo>
                    <a:lnTo>
                      <a:pt x="352" y="278"/>
                    </a:lnTo>
                    <a:lnTo>
                      <a:pt x="68" y="278"/>
                    </a:lnTo>
                    <a:lnTo>
                      <a:pt x="68" y="453"/>
                    </a:lnTo>
                    <a:lnTo>
                      <a:pt x="383" y="453"/>
                    </a:lnTo>
                    <a:lnTo>
                      <a:pt x="383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4" name="Freeform 591"/>
              <p:cNvSpPr>
                <a:spLocks/>
              </p:cNvSpPr>
              <p:nvPr/>
            </p:nvSpPr>
            <p:spPr bwMode="auto">
              <a:xfrm>
                <a:off x="2536825" y="1731963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8 w 404"/>
                  <a:gd name="T7" fmla="*/ 403 h 513"/>
                  <a:gd name="T8" fmla="*/ 338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3 w 404"/>
                  <a:gd name="T15" fmla="*/ 513 h 513"/>
                  <a:gd name="T16" fmla="*/ 65 w 404"/>
                  <a:gd name="T17" fmla="*/ 110 h 513"/>
                  <a:gd name="T18" fmla="*/ 65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8" y="403"/>
                    </a:lnTo>
                    <a:lnTo>
                      <a:pt x="338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3" y="513"/>
                    </a:lnTo>
                    <a:lnTo>
                      <a:pt x="65" y="110"/>
                    </a:lnTo>
                    <a:lnTo>
                      <a:pt x="65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5" name="Freeform 592"/>
              <p:cNvSpPr>
                <a:spLocks/>
              </p:cNvSpPr>
              <p:nvPr/>
            </p:nvSpPr>
            <p:spPr bwMode="auto">
              <a:xfrm>
                <a:off x="2901950" y="1731963"/>
                <a:ext cx="323850" cy="407988"/>
              </a:xfrm>
              <a:custGeom>
                <a:avLst/>
                <a:gdLst>
                  <a:gd name="T0" fmla="*/ 170 w 407"/>
                  <a:gd name="T1" fmla="*/ 513 h 513"/>
                  <a:gd name="T2" fmla="*/ 170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8 w 407"/>
                  <a:gd name="T13" fmla="*/ 60 h 513"/>
                  <a:gd name="T14" fmla="*/ 238 w 407"/>
                  <a:gd name="T15" fmla="*/ 513 h 513"/>
                  <a:gd name="T16" fmla="*/ 170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70" y="513"/>
                    </a:moveTo>
                    <a:lnTo>
                      <a:pt x="170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8" y="60"/>
                    </a:lnTo>
                    <a:lnTo>
                      <a:pt x="238" y="513"/>
                    </a:lnTo>
                    <a:lnTo>
                      <a:pt x="17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6" name="Rectangle 593"/>
              <p:cNvSpPr>
                <a:spLocks noChangeArrowheads="1"/>
              </p:cNvSpPr>
              <p:nvPr/>
            </p:nvSpPr>
            <p:spPr bwMode="auto">
              <a:xfrm>
                <a:off x="3273425" y="1731963"/>
                <a:ext cx="53975" cy="4079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7" name="Freeform 594"/>
              <p:cNvSpPr>
                <a:spLocks noEditPoints="1"/>
              </p:cNvSpPr>
              <p:nvPr/>
            </p:nvSpPr>
            <p:spPr bwMode="auto">
              <a:xfrm>
                <a:off x="3367088" y="1731963"/>
                <a:ext cx="381000" cy="407988"/>
              </a:xfrm>
              <a:custGeom>
                <a:avLst/>
                <a:gdLst>
                  <a:gd name="T0" fmla="*/ 0 w 479"/>
                  <a:gd name="T1" fmla="*/ 513 h 513"/>
                  <a:gd name="T2" fmla="*/ 197 w 479"/>
                  <a:gd name="T3" fmla="*/ 0 h 513"/>
                  <a:gd name="T4" fmla="*/ 270 w 479"/>
                  <a:gd name="T5" fmla="*/ 0 h 513"/>
                  <a:gd name="T6" fmla="*/ 479 w 479"/>
                  <a:gd name="T7" fmla="*/ 513 h 513"/>
                  <a:gd name="T8" fmla="*/ 401 w 479"/>
                  <a:gd name="T9" fmla="*/ 513 h 513"/>
                  <a:gd name="T10" fmla="*/ 342 w 479"/>
                  <a:gd name="T11" fmla="*/ 359 h 513"/>
                  <a:gd name="T12" fmla="*/ 128 w 479"/>
                  <a:gd name="T13" fmla="*/ 359 h 513"/>
                  <a:gd name="T14" fmla="*/ 71 w 479"/>
                  <a:gd name="T15" fmla="*/ 513 h 513"/>
                  <a:gd name="T16" fmla="*/ 0 w 479"/>
                  <a:gd name="T17" fmla="*/ 513 h 513"/>
                  <a:gd name="T18" fmla="*/ 147 w 479"/>
                  <a:gd name="T19" fmla="*/ 302 h 513"/>
                  <a:gd name="T20" fmla="*/ 321 w 479"/>
                  <a:gd name="T21" fmla="*/ 302 h 513"/>
                  <a:gd name="T22" fmla="*/ 267 w 479"/>
                  <a:gd name="T23" fmla="*/ 160 h 513"/>
                  <a:gd name="T24" fmla="*/ 267 w 479"/>
                  <a:gd name="T25" fmla="*/ 160 h 513"/>
                  <a:gd name="T26" fmla="*/ 247 w 479"/>
                  <a:gd name="T27" fmla="*/ 101 h 513"/>
                  <a:gd name="T28" fmla="*/ 231 w 479"/>
                  <a:gd name="T29" fmla="*/ 54 h 513"/>
                  <a:gd name="T30" fmla="*/ 231 w 479"/>
                  <a:gd name="T31" fmla="*/ 54 h 513"/>
                  <a:gd name="T32" fmla="*/ 226 w 479"/>
                  <a:gd name="T33" fmla="*/ 79 h 513"/>
                  <a:gd name="T34" fmla="*/ 220 w 479"/>
                  <a:gd name="T35" fmla="*/ 104 h 513"/>
                  <a:gd name="T36" fmla="*/ 212 w 479"/>
                  <a:gd name="T37" fmla="*/ 128 h 513"/>
                  <a:gd name="T38" fmla="*/ 203 w 479"/>
                  <a:gd name="T39" fmla="*/ 152 h 513"/>
                  <a:gd name="T40" fmla="*/ 147 w 479"/>
                  <a:gd name="T41" fmla="*/ 30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513">
                    <a:moveTo>
                      <a:pt x="0" y="513"/>
                    </a:moveTo>
                    <a:lnTo>
                      <a:pt x="197" y="0"/>
                    </a:lnTo>
                    <a:lnTo>
                      <a:pt x="270" y="0"/>
                    </a:lnTo>
                    <a:lnTo>
                      <a:pt x="479" y="513"/>
                    </a:lnTo>
                    <a:lnTo>
                      <a:pt x="401" y="513"/>
                    </a:lnTo>
                    <a:lnTo>
                      <a:pt x="342" y="359"/>
                    </a:lnTo>
                    <a:lnTo>
                      <a:pt x="128" y="359"/>
                    </a:lnTo>
                    <a:lnTo>
                      <a:pt x="71" y="513"/>
                    </a:lnTo>
                    <a:lnTo>
                      <a:pt x="0" y="513"/>
                    </a:lnTo>
                    <a:close/>
                    <a:moveTo>
                      <a:pt x="147" y="302"/>
                    </a:moveTo>
                    <a:lnTo>
                      <a:pt x="321" y="302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47" y="101"/>
                    </a:lnTo>
                    <a:lnTo>
                      <a:pt x="231" y="54"/>
                    </a:lnTo>
                    <a:lnTo>
                      <a:pt x="231" y="54"/>
                    </a:lnTo>
                    <a:lnTo>
                      <a:pt x="226" y="79"/>
                    </a:lnTo>
                    <a:lnTo>
                      <a:pt x="220" y="104"/>
                    </a:lnTo>
                    <a:lnTo>
                      <a:pt x="212" y="128"/>
                    </a:lnTo>
                    <a:lnTo>
                      <a:pt x="203" y="152"/>
                    </a:lnTo>
                    <a:lnTo>
                      <a:pt x="147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8" name="Freeform 595"/>
              <p:cNvSpPr>
                <a:spLocks/>
              </p:cNvSpPr>
              <p:nvPr/>
            </p:nvSpPr>
            <p:spPr bwMode="auto">
              <a:xfrm>
                <a:off x="3784600" y="1731963"/>
                <a:ext cx="254000" cy="407988"/>
              </a:xfrm>
              <a:custGeom>
                <a:avLst/>
                <a:gdLst>
                  <a:gd name="T0" fmla="*/ 0 w 320"/>
                  <a:gd name="T1" fmla="*/ 513 h 513"/>
                  <a:gd name="T2" fmla="*/ 0 w 320"/>
                  <a:gd name="T3" fmla="*/ 0 h 513"/>
                  <a:gd name="T4" fmla="*/ 68 w 320"/>
                  <a:gd name="T5" fmla="*/ 0 h 513"/>
                  <a:gd name="T6" fmla="*/ 68 w 320"/>
                  <a:gd name="T7" fmla="*/ 453 h 513"/>
                  <a:gd name="T8" fmla="*/ 320 w 320"/>
                  <a:gd name="T9" fmla="*/ 453 h 513"/>
                  <a:gd name="T10" fmla="*/ 320 w 320"/>
                  <a:gd name="T11" fmla="*/ 513 h 513"/>
                  <a:gd name="T12" fmla="*/ 0 w 320"/>
                  <a:gd name="T13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453"/>
                    </a:lnTo>
                    <a:lnTo>
                      <a:pt x="320" y="453"/>
                    </a:lnTo>
                    <a:lnTo>
                      <a:pt x="320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</p:grpSp>
        <p:grpSp>
          <p:nvGrpSpPr>
            <p:cNvPr id="79" name="Groupe 74"/>
            <p:cNvGrpSpPr/>
            <p:nvPr userDrawn="1"/>
          </p:nvGrpSpPr>
          <p:grpSpPr>
            <a:xfrm>
              <a:off x="4909460" y="4813328"/>
              <a:ext cx="1221875" cy="56525"/>
              <a:chOff x="79375" y="2408238"/>
              <a:chExt cx="9128126" cy="422276"/>
            </a:xfrm>
          </p:grpSpPr>
          <p:sp>
            <p:nvSpPr>
              <p:cNvPr id="80" name="Freeform 596"/>
              <p:cNvSpPr>
                <a:spLocks noEditPoints="1"/>
              </p:cNvSpPr>
              <p:nvPr/>
            </p:nvSpPr>
            <p:spPr bwMode="auto">
              <a:xfrm>
                <a:off x="79375" y="2416176"/>
                <a:ext cx="309563" cy="407988"/>
              </a:xfrm>
              <a:custGeom>
                <a:avLst/>
                <a:gdLst>
                  <a:gd name="T0" fmla="*/ 0 w 392"/>
                  <a:gd name="T1" fmla="*/ 0 h 513"/>
                  <a:gd name="T2" fmla="*/ 193 w 392"/>
                  <a:gd name="T3" fmla="*/ 0 h 513"/>
                  <a:gd name="T4" fmla="*/ 257 w 392"/>
                  <a:gd name="T5" fmla="*/ 2 h 513"/>
                  <a:gd name="T6" fmla="*/ 271 w 392"/>
                  <a:gd name="T7" fmla="*/ 5 h 513"/>
                  <a:gd name="T8" fmla="*/ 307 w 392"/>
                  <a:gd name="T9" fmla="*/ 14 h 513"/>
                  <a:gd name="T10" fmla="*/ 335 w 392"/>
                  <a:gd name="T11" fmla="*/ 29 h 513"/>
                  <a:gd name="T12" fmla="*/ 347 w 392"/>
                  <a:gd name="T13" fmla="*/ 38 h 513"/>
                  <a:gd name="T14" fmla="*/ 367 w 392"/>
                  <a:gd name="T15" fmla="*/ 64 h 513"/>
                  <a:gd name="T16" fmla="*/ 376 w 392"/>
                  <a:gd name="T17" fmla="*/ 78 h 513"/>
                  <a:gd name="T18" fmla="*/ 388 w 392"/>
                  <a:gd name="T19" fmla="*/ 112 h 513"/>
                  <a:gd name="T20" fmla="*/ 392 w 392"/>
                  <a:gd name="T21" fmla="*/ 148 h 513"/>
                  <a:gd name="T22" fmla="*/ 392 w 392"/>
                  <a:gd name="T23" fmla="*/ 165 h 513"/>
                  <a:gd name="T24" fmla="*/ 386 w 392"/>
                  <a:gd name="T25" fmla="*/ 194 h 513"/>
                  <a:gd name="T26" fmla="*/ 375 w 392"/>
                  <a:gd name="T27" fmla="*/ 222 h 513"/>
                  <a:gd name="T28" fmla="*/ 360 w 392"/>
                  <a:gd name="T29" fmla="*/ 248 h 513"/>
                  <a:gd name="T30" fmla="*/ 351 w 392"/>
                  <a:gd name="T31" fmla="*/ 259 h 513"/>
                  <a:gd name="T32" fmla="*/ 325 w 392"/>
                  <a:gd name="T33" fmla="*/ 279 h 513"/>
                  <a:gd name="T34" fmla="*/ 292 w 392"/>
                  <a:gd name="T35" fmla="*/ 293 h 513"/>
                  <a:gd name="T36" fmla="*/ 250 w 392"/>
                  <a:gd name="T37" fmla="*/ 302 h 513"/>
                  <a:gd name="T38" fmla="*/ 200 w 392"/>
                  <a:gd name="T39" fmla="*/ 304 h 513"/>
                  <a:gd name="T40" fmla="*/ 68 w 392"/>
                  <a:gd name="T41" fmla="*/ 513 h 513"/>
                  <a:gd name="T42" fmla="*/ 68 w 392"/>
                  <a:gd name="T43" fmla="*/ 244 h 513"/>
                  <a:gd name="T44" fmla="*/ 201 w 392"/>
                  <a:gd name="T45" fmla="*/ 244 h 513"/>
                  <a:gd name="T46" fmla="*/ 232 w 392"/>
                  <a:gd name="T47" fmla="*/ 243 h 513"/>
                  <a:gd name="T48" fmla="*/ 257 w 392"/>
                  <a:gd name="T49" fmla="*/ 238 h 513"/>
                  <a:gd name="T50" fmla="*/ 278 w 392"/>
                  <a:gd name="T51" fmla="*/ 230 h 513"/>
                  <a:gd name="T52" fmla="*/ 294 w 392"/>
                  <a:gd name="T53" fmla="*/ 220 h 513"/>
                  <a:gd name="T54" fmla="*/ 301 w 392"/>
                  <a:gd name="T55" fmla="*/ 213 h 513"/>
                  <a:gd name="T56" fmla="*/ 311 w 392"/>
                  <a:gd name="T57" fmla="*/ 198 h 513"/>
                  <a:gd name="T58" fmla="*/ 317 w 392"/>
                  <a:gd name="T59" fmla="*/ 181 h 513"/>
                  <a:gd name="T60" fmla="*/ 321 w 392"/>
                  <a:gd name="T61" fmla="*/ 161 h 513"/>
                  <a:gd name="T62" fmla="*/ 321 w 392"/>
                  <a:gd name="T63" fmla="*/ 151 h 513"/>
                  <a:gd name="T64" fmla="*/ 317 w 392"/>
                  <a:gd name="T65" fmla="*/ 120 h 513"/>
                  <a:gd name="T66" fmla="*/ 306 w 392"/>
                  <a:gd name="T67" fmla="*/ 96 h 513"/>
                  <a:gd name="T68" fmla="*/ 297 w 392"/>
                  <a:gd name="T69" fmla="*/ 84 h 513"/>
                  <a:gd name="T70" fmla="*/ 275 w 392"/>
                  <a:gd name="T71" fmla="*/ 70 h 513"/>
                  <a:gd name="T72" fmla="*/ 262 w 392"/>
                  <a:gd name="T73" fmla="*/ 65 h 513"/>
                  <a:gd name="T74" fmla="*/ 238 w 392"/>
                  <a:gd name="T75" fmla="*/ 61 h 513"/>
                  <a:gd name="T76" fmla="*/ 68 w 392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9" y="1"/>
                    </a:lnTo>
                    <a:lnTo>
                      <a:pt x="257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90" y="8"/>
                    </a:lnTo>
                    <a:lnTo>
                      <a:pt x="307" y="14"/>
                    </a:lnTo>
                    <a:lnTo>
                      <a:pt x="321" y="20"/>
                    </a:lnTo>
                    <a:lnTo>
                      <a:pt x="335" y="29"/>
                    </a:lnTo>
                    <a:lnTo>
                      <a:pt x="335" y="29"/>
                    </a:lnTo>
                    <a:lnTo>
                      <a:pt x="347" y="38"/>
                    </a:lnTo>
                    <a:lnTo>
                      <a:pt x="358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3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2" y="148"/>
                    </a:lnTo>
                    <a:lnTo>
                      <a:pt x="392" y="148"/>
                    </a:lnTo>
                    <a:lnTo>
                      <a:pt x="392" y="165"/>
                    </a:lnTo>
                    <a:lnTo>
                      <a:pt x="389" y="180"/>
                    </a:lnTo>
                    <a:lnTo>
                      <a:pt x="386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8" y="235"/>
                    </a:lnTo>
                    <a:lnTo>
                      <a:pt x="360" y="248"/>
                    </a:lnTo>
                    <a:lnTo>
                      <a:pt x="351" y="259"/>
                    </a:lnTo>
                    <a:lnTo>
                      <a:pt x="351" y="259"/>
                    </a:lnTo>
                    <a:lnTo>
                      <a:pt x="339" y="270"/>
                    </a:lnTo>
                    <a:lnTo>
                      <a:pt x="325" y="279"/>
                    </a:lnTo>
                    <a:lnTo>
                      <a:pt x="310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50" y="302"/>
                    </a:lnTo>
                    <a:lnTo>
                      <a:pt x="227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1" y="244"/>
                    </a:lnTo>
                    <a:lnTo>
                      <a:pt x="201" y="244"/>
                    </a:lnTo>
                    <a:lnTo>
                      <a:pt x="216" y="243"/>
                    </a:lnTo>
                    <a:lnTo>
                      <a:pt x="232" y="243"/>
                    </a:lnTo>
                    <a:lnTo>
                      <a:pt x="244" y="240"/>
                    </a:lnTo>
                    <a:lnTo>
                      <a:pt x="257" y="238"/>
                    </a:lnTo>
                    <a:lnTo>
                      <a:pt x="267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4" y="220"/>
                    </a:lnTo>
                    <a:lnTo>
                      <a:pt x="294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1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200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1" name="Freeform 597"/>
              <p:cNvSpPr>
                <a:spLocks noEditPoints="1"/>
              </p:cNvSpPr>
              <p:nvPr/>
            </p:nvSpPr>
            <p:spPr bwMode="auto">
              <a:xfrm>
                <a:off x="439738" y="2416176"/>
                <a:ext cx="357188" cy="407988"/>
              </a:xfrm>
              <a:custGeom>
                <a:avLst/>
                <a:gdLst>
                  <a:gd name="T0" fmla="*/ 0 w 452"/>
                  <a:gd name="T1" fmla="*/ 0 h 513"/>
                  <a:gd name="T2" fmla="*/ 228 w 452"/>
                  <a:gd name="T3" fmla="*/ 0 h 513"/>
                  <a:gd name="T4" fmla="*/ 288 w 452"/>
                  <a:gd name="T5" fmla="*/ 3 h 513"/>
                  <a:gd name="T6" fmla="*/ 331 w 452"/>
                  <a:gd name="T7" fmla="*/ 14 h 513"/>
                  <a:gd name="T8" fmla="*/ 340 w 452"/>
                  <a:gd name="T9" fmla="*/ 17 h 513"/>
                  <a:gd name="T10" fmla="*/ 357 w 452"/>
                  <a:gd name="T11" fmla="*/ 26 h 513"/>
                  <a:gd name="T12" fmla="*/ 371 w 452"/>
                  <a:gd name="T13" fmla="*/ 39 h 513"/>
                  <a:gd name="T14" fmla="*/ 389 w 452"/>
                  <a:gd name="T15" fmla="*/ 62 h 513"/>
                  <a:gd name="T16" fmla="*/ 398 w 452"/>
                  <a:gd name="T17" fmla="*/ 80 h 513"/>
                  <a:gd name="T18" fmla="*/ 408 w 452"/>
                  <a:gd name="T19" fmla="*/ 119 h 513"/>
                  <a:gd name="T20" fmla="*/ 409 w 452"/>
                  <a:gd name="T21" fmla="*/ 140 h 513"/>
                  <a:gd name="T22" fmla="*/ 408 w 452"/>
                  <a:gd name="T23" fmla="*/ 166 h 513"/>
                  <a:gd name="T24" fmla="*/ 402 w 452"/>
                  <a:gd name="T25" fmla="*/ 190 h 513"/>
                  <a:gd name="T26" fmla="*/ 390 w 452"/>
                  <a:gd name="T27" fmla="*/ 212 h 513"/>
                  <a:gd name="T28" fmla="*/ 375 w 452"/>
                  <a:gd name="T29" fmla="*/ 231 h 513"/>
                  <a:gd name="T30" fmla="*/ 365 w 452"/>
                  <a:gd name="T31" fmla="*/ 240 h 513"/>
                  <a:gd name="T32" fmla="*/ 343 w 452"/>
                  <a:gd name="T33" fmla="*/ 256 h 513"/>
                  <a:gd name="T34" fmla="*/ 316 w 452"/>
                  <a:gd name="T35" fmla="*/ 268 h 513"/>
                  <a:gd name="T36" fmla="*/ 283 w 452"/>
                  <a:gd name="T37" fmla="*/ 276 h 513"/>
                  <a:gd name="T38" fmla="*/ 266 w 452"/>
                  <a:gd name="T39" fmla="*/ 280 h 513"/>
                  <a:gd name="T40" fmla="*/ 298 w 452"/>
                  <a:gd name="T41" fmla="*/ 299 h 513"/>
                  <a:gd name="T42" fmla="*/ 307 w 452"/>
                  <a:gd name="T43" fmla="*/ 306 h 513"/>
                  <a:gd name="T44" fmla="*/ 335 w 452"/>
                  <a:gd name="T45" fmla="*/ 336 h 513"/>
                  <a:gd name="T46" fmla="*/ 363 w 452"/>
                  <a:gd name="T47" fmla="*/ 373 h 513"/>
                  <a:gd name="T48" fmla="*/ 367 w 452"/>
                  <a:gd name="T49" fmla="*/ 513 h 513"/>
                  <a:gd name="T50" fmla="*/ 299 w 452"/>
                  <a:gd name="T51" fmla="*/ 407 h 513"/>
                  <a:gd name="T52" fmla="*/ 250 w 452"/>
                  <a:gd name="T53" fmla="*/ 335 h 513"/>
                  <a:gd name="T54" fmla="*/ 241 w 452"/>
                  <a:gd name="T55" fmla="*/ 325 h 513"/>
                  <a:gd name="T56" fmla="*/ 223 w 452"/>
                  <a:gd name="T57" fmla="*/ 307 h 513"/>
                  <a:gd name="T58" fmla="*/ 215 w 452"/>
                  <a:gd name="T59" fmla="*/ 302 h 513"/>
                  <a:gd name="T60" fmla="*/ 184 w 452"/>
                  <a:gd name="T61" fmla="*/ 288 h 513"/>
                  <a:gd name="T62" fmla="*/ 169 w 452"/>
                  <a:gd name="T63" fmla="*/ 285 h 513"/>
                  <a:gd name="T64" fmla="*/ 68 w 452"/>
                  <a:gd name="T65" fmla="*/ 285 h 513"/>
                  <a:gd name="T66" fmla="*/ 0 w 452"/>
                  <a:gd name="T67" fmla="*/ 513 h 513"/>
                  <a:gd name="T68" fmla="*/ 214 w 452"/>
                  <a:gd name="T69" fmla="*/ 226 h 513"/>
                  <a:gd name="T70" fmla="*/ 235 w 452"/>
                  <a:gd name="T71" fmla="*/ 226 h 513"/>
                  <a:gd name="T72" fmla="*/ 273 w 452"/>
                  <a:gd name="T73" fmla="*/ 221 h 513"/>
                  <a:gd name="T74" fmla="*/ 287 w 452"/>
                  <a:gd name="T75" fmla="*/ 217 h 513"/>
                  <a:gd name="T76" fmla="*/ 310 w 452"/>
                  <a:gd name="T77" fmla="*/ 204 h 513"/>
                  <a:gd name="T78" fmla="*/ 326 w 452"/>
                  <a:gd name="T79" fmla="*/ 185 h 513"/>
                  <a:gd name="T80" fmla="*/ 333 w 452"/>
                  <a:gd name="T81" fmla="*/ 175 h 513"/>
                  <a:gd name="T82" fmla="*/ 339 w 452"/>
                  <a:gd name="T83" fmla="*/ 152 h 513"/>
                  <a:gd name="T84" fmla="*/ 340 w 452"/>
                  <a:gd name="T85" fmla="*/ 140 h 513"/>
                  <a:gd name="T86" fmla="*/ 338 w 452"/>
                  <a:gd name="T87" fmla="*/ 122 h 513"/>
                  <a:gd name="T88" fmla="*/ 334 w 452"/>
                  <a:gd name="T89" fmla="*/ 107 h 513"/>
                  <a:gd name="T90" fmla="*/ 325 w 452"/>
                  <a:gd name="T91" fmla="*/ 93 h 513"/>
                  <a:gd name="T92" fmla="*/ 314 w 452"/>
                  <a:gd name="T93" fmla="*/ 80 h 513"/>
                  <a:gd name="T94" fmla="*/ 307 w 452"/>
                  <a:gd name="T95" fmla="*/ 74 h 513"/>
                  <a:gd name="T96" fmla="*/ 289 w 452"/>
                  <a:gd name="T97" fmla="*/ 66 h 513"/>
                  <a:gd name="T98" fmla="*/ 269 w 452"/>
                  <a:gd name="T99" fmla="*/ 60 h 513"/>
                  <a:gd name="T100" fmla="*/ 244 w 452"/>
                  <a:gd name="T101" fmla="*/ 57 h 513"/>
                  <a:gd name="T102" fmla="*/ 68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60" y="1"/>
                    </a:lnTo>
                    <a:lnTo>
                      <a:pt x="288" y="3"/>
                    </a:lnTo>
                    <a:lnTo>
                      <a:pt x="312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7" y="26"/>
                    </a:lnTo>
                    <a:lnTo>
                      <a:pt x="363" y="33"/>
                    </a:lnTo>
                    <a:lnTo>
                      <a:pt x="371" y="39"/>
                    </a:lnTo>
                    <a:lnTo>
                      <a:pt x="377" y="46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98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8" y="166"/>
                    </a:lnTo>
                    <a:lnTo>
                      <a:pt x="406" y="179"/>
                    </a:lnTo>
                    <a:lnTo>
                      <a:pt x="402" y="190"/>
                    </a:lnTo>
                    <a:lnTo>
                      <a:pt x="397" y="202"/>
                    </a:lnTo>
                    <a:lnTo>
                      <a:pt x="390" y="212"/>
                    </a:lnTo>
                    <a:lnTo>
                      <a:pt x="383" y="222"/>
                    </a:lnTo>
                    <a:lnTo>
                      <a:pt x="375" y="231"/>
                    </a:lnTo>
                    <a:lnTo>
                      <a:pt x="375" y="231"/>
                    </a:lnTo>
                    <a:lnTo>
                      <a:pt x="365" y="240"/>
                    </a:lnTo>
                    <a:lnTo>
                      <a:pt x="354" y="249"/>
                    </a:lnTo>
                    <a:lnTo>
                      <a:pt x="343" y="256"/>
                    </a:lnTo>
                    <a:lnTo>
                      <a:pt x="330" y="262"/>
                    </a:lnTo>
                    <a:lnTo>
                      <a:pt x="316" y="268"/>
                    </a:lnTo>
                    <a:lnTo>
                      <a:pt x="301" y="272"/>
                    </a:lnTo>
                    <a:lnTo>
                      <a:pt x="283" y="276"/>
                    </a:lnTo>
                    <a:lnTo>
                      <a:pt x="266" y="280"/>
                    </a:lnTo>
                    <a:lnTo>
                      <a:pt x="266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7" y="306"/>
                    </a:lnTo>
                    <a:lnTo>
                      <a:pt x="307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3" y="373"/>
                    </a:lnTo>
                    <a:lnTo>
                      <a:pt x="452" y="513"/>
                    </a:lnTo>
                    <a:lnTo>
                      <a:pt x="367" y="513"/>
                    </a:lnTo>
                    <a:lnTo>
                      <a:pt x="299" y="407"/>
                    </a:lnTo>
                    <a:lnTo>
                      <a:pt x="299" y="407"/>
                    </a:lnTo>
                    <a:lnTo>
                      <a:pt x="271" y="366"/>
                    </a:lnTo>
                    <a:lnTo>
                      <a:pt x="250" y="335"/>
                    </a:lnTo>
                    <a:lnTo>
                      <a:pt x="250" y="335"/>
                    </a:lnTo>
                    <a:lnTo>
                      <a:pt x="241" y="325"/>
                    </a:lnTo>
                    <a:lnTo>
                      <a:pt x="232" y="315"/>
                    </a:lnTo>
                    <a:lnTo>
                      <a:pt x="223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7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4" y="226"/>
                    </a:lnTo>
                    <a:lnTo>
                      <a:pt x="214" y="226"/>
                    </a:lnTo>
                    <a:lnTo>
                      <a:pt x="235" y="226"/>
                    </a:lnTo>
                    <a:lnTo>
                      <a:pt x="255" y="224"/>
                    </a:lnTo>
                    <a:lnTo>
                      <a:pt x="273" y="221"/>
                    </a:lnTo>
                    <a:lnTo>
                      <a:pt x="287" y="217"/>
                    </a:lnTo>
                    <a:lnTo>
                      <a:pt x="287" y="217"/>
                    </a:lnTo>
                    <a:lnTo>
                      <a:pt x="299" y="211"/>
                    </a:lnTo>
                    <a:lnTo>
                      <a:pt x="310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3" y="175"/>
                    </a:lnTo>
                    <a:lnTo>
                      <a:pt x="337" y="163"/>
                    </a:lnTo>
                    <a:lnTo>
                      <a:pt x="339" y="152"/>
                    </a:lnTo>
                    <a:lnTo>
                      <a:pt x="340" y="140"/>
                    </a:lnTo>
                    <a:lnTo>
                      <a:pt x="340" y="140"/>
                    </a:lnTo>
                    <a:lnTo>
                      <a:pt x="339" y="131"/>
                    </a:lnTo>
                    <a:lnTo>
                      <a:pt x="338" y="122"/>
                    </a:lnTo>
                    <a:lnTo>
                      <a:pt x="337" y="115"/>
                    </a:lnTo>
                    <a:lnTo>
                      <a:pt x="334" y="107"/>
                    </a:lnTo>
                    <a:lnTo>
                      <a:pt x="330" y="99"/>
                    </a:lnTo>
                    <a:lnTo>
                      <a:pt x="325" y="93"/>
                    </a:lnTo>
                    <a:lnTo>
                      <a:pt x="320" y="87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07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80" y="62"/>
                    </a:lnTo>
                    <a:lnTo>
                      <a:pt x="269" y="60"/>
                    </a:lnTo>
                    <a:lnTo>
                      <a:pt x="257" y="58"/>
                    </a:lnTo>
                    <a:lnTo>
                      <a:pt x="244" y="57"/>
                    </a:lnTo>
                    <a:lnTo>
                      <a:pt x="230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2" name="Freeform 598"/>
              <p:cNvSpPr>
                <a:spLocks noEditPoints="1"/>
              </p:cNvSpPr>
              <p:nvPr/>
            </p:nvSpPr>
            <p:spPr bwMode="auto">
              <a:xfrm>
                <a:off x="811213" y="2408238"/>
                <a:ext cx="388938" cy="422275"/>
              </a:xfrm>
              <a:custGeom>
                <a:avLst/>
                <a:gdLst>
                  <a:gd name="T0" fmla="*/ 1 w 489"/>
                  <a:gd name="T1" fmla="*/ 242 h 531"/>
                  <a:gd name="T2" fmla="*/ 16 w 489"/>
                  <a:gd name="T3" fmla="*/ 158 h 531"/>
                  <a:gd name="T4" fmla="*/ 52 w 489"/>
                  <a:gd name="T5" fmla="*/ 90 h 531"/>
                  <a:gd name="T6" fmla="*/ 85 w 489"/>
                  <a:gd name="T7" fmla="*/ 55 h 531"/>
                  <a:gd name="T8" fmla="*/ 147 w 489"/>
                  <a:gd name="T9" fmla="*/ 17 h 531"/>
                  <a:gd name="T10" fmla="*/ 218 w 489"/>
                  <a:gd name="T11" fmla="*/ 1 h 531"/>
                  <a:gd name="T12" fmla="*/ 263 w 489"/>
                  <a:gd name="T13" fmla="*/ 0 h 531"/>
                  <a:gd name="T14" fmla="*/ 313 w 489"/>
                  <a:gd name="T15" fmla="*/ 9 h 531"/>
                  <a:gd name="T16" fmla="*/ 359 w 489"/>
                  <a:gd name="T17" fmla="*/ 25 h 531"/>
                  <a:gd name="T18" fmla="*/ 387 w 489"/>
                  <a:gd name="T19" fmla="*/ 43 h 531"/>
                  <a:gd name="T20" fmla="*/ 423 w 489"/>
                  <a:gd name="T21" fmla="*/ 74 h 531"/>
                  <a:gd name="T22" fmla="*/ 452 w 489"/>
                  <a:gd name="T23" fmla="*/ 114 h 531"/>
                  <a:gd name="T24" fmla="*/ 466 w 489"/>
                  <a:gd name="T25" fmla="*/ 144 h 531"/>
                  <a:gd name="T26" fmla="*/ 482 w 489"/>
                  <a:gd name="T27" fmla="*/ 193 h 531"/>
                  <a:gd name="T28" fmla="*/ 489 w 489"/>
                  <a:gd name="T29" fmla="*/ 247 h 531"/>
                  <a:gd name="T30" fmla="*/ 489 w 489"/>
                  <a:gd name="T31" fmla="*/ 285 h 531"/>
                  <a:gd name="T32" fmla="*/ 482 w 489"/>
                  <a:gd name="T33" fmla="*/ 340 h 531"/>
                  <a:gd name="T34" fmla="*/ 465 w 489"/>
                  <a:gd name="T35" fmla="*/ 390 h 531"/>
                  <a:gd name="T36" fmla="*/ 450 w 489"/>
                  <a:gd name="T37" fmla="*/ 421 h 531"/>
                  <a:gd name="T38" fmla="*/ 420 w 489"/>
                  <a:gd name="T39" fmla="*/ 461 h 531"/>
                  <a:gd name="T40" fmla="*/ 383 w 489"/>
                  <a:gd name="T41" fmla="*/ 491 h 531"/>
                  <a:gd name="T42" fmla="*/ 354 w 489"/>
                  <a:gd name="T43" fmla="*/ 507 h 531"/>
                  <a:gd name="T44" fmla="*/ 309 w 489"/>
                  <a:gd name="T45" fmla="*/ 523 h 531"/>
                  <a:gd name="T46" fmla="*/ 260 w 489"/>
                  <a:gd name="T47" fmla="*/ 530 h 531"/>
                  <a:gd name="T48" fmla="*/ 227 w 489"/>
                  <a:gd name="T49" fmla="*/ 530 h 531"/>
                  <a:gd name="T50" fmla="*/ 176 w 489"/>
                  <a:gd name="T51" fmla="*/ 522 h 531"/>
                  <a:gd name="T52" fmla="*/ 130 w 489"/>
                  <a:gd name="T53" fmla="*/ 504 h 531"/>
                  <a:gd name="T54" fmla="*/ 102 w 489"/>
                  <a:gd name="T55" fmla="*/ 486 h 531"/>
                  <a:gd name="T56" fmla="*/ 65 w 489"/>
                  <a:gd name="T57" fmla="*/ 454 h 531"/>
                  <a:gd name="T58" fmla="*/ 37 w 489"/>
                  <a:gd name="T59" fmla="*/ 414 h 531"/>
                  <a:gd name="T60" fmla="*/ 21 w 489"/>
                  <a:gd name="T61" fmla="*/ 385 h 531"/>
                  <a:gd name="T62" fmla="*/ 7 w 489"/>
                  <a:gd name="T63" fmla="*/ 338 h 531"/>
                  <a:gd name="T64" fmla="*/ 0 w 489"/>
                  <a:gd name="T65" fmla="*/ 289 h 531"/>
                  <a:gd name="T66" fmla="*/ 70 w 489"/>
                  <a:gd name="T67" fmla="*/ 274 h 531"/>
                  <a:gd name="T68" fmla="*/ 72 w 489"/>
                  <a:gd name="T69" fmla="*/ 317 h 531"/>
                  <a:gd name="T70" fmla="*/ 89 w 489"/>
                  <a:gd name="T71" fmla="*/ 373 h 531"/>
                  <a:gd name="T72" fmla="*/ 120 w 489"/>
                  <a:gd name="T73" fmla="*/ 420 h 531"/>
                  <a:gd name="T74" fmla="*/ 145 w 489"/>
                  <a:gd name="T75" fmla="*/ 443 h 531"/>
                  <a:gd name="T76" fmla="*/ 191 w 489"/>
                  <a:gd name="T77" fmla="*/ 466 h 531"/>
                  <a:gd name="T78" fmla="*/ 244 w 489"/>
                  <a:gd name="T79" fmla="*/ 472 h 531"/>
                  <a:gd name="T80" fmla="*/ 281 w 489"/>
                  <a:gd name="T81" fmla="*/ 470 h 531"/>
                  <a:gd name="T82" fmla="*/ 329 w 489"/>
                  <a:gd name="T83" fmla="*/ 452 h 531"/>
                  <a:gd name="T84" fmla="*/ 370 w 489"/>
                  <a:gd name="T85" fmla="*/ 418 h 531"/>
                  <a:gd name="T86" fmla="*/ 392 w 489"/>
                  <a:gd name="T87" fmla="*/ 389 h 531"/>
                  <a:gd name="T88" fmla="*/ 413 w 489"/>
                  <a:gd name="T89" fmla="*/ 334 h 531"/>
                  <a:gd name="T90" fmla="*/ 420 w 489"/>
                  <a:gd name="T91" fmla="*/ 266 h 531"/>
                  <a:gd name="T92" fmla="*/ 414 w 489"/>
                  <a:gd name="T93" fmla="*/ 207 h 531"/>
                  <a:gd name="T94" fmla="*/ 399 w 489"/>
                  <a:gd name="T95" fmla="*/ 156 h 531"/>
                  <a:gd name="T96" fmla="*/ 387 w 489"/>
                  <a:gd name="T97" fmla="*/ 134 h 531"/>
                  <a:gd name="T98" fmla="*/ 364 w 489"/>
                  <a:gd name="T99" fmla="*/ 106 h 531"/>
                  <a:gd name="T100" fmla="*/ 337 w 489"/>
                  <a:gd name="T101" fmla="*/ 84 h 531"/>
                  <a:gd name="T102" fmla="*/ 315 w 489"/>
                  <a:gd name="T103" fmla="*/ 73 h 531"/>
                  <a:gd name="T104" fmla="*/ 282 w 489"/>
                  <a:gd name="T105" fmla="*/ 62 h 531"/>
                  <a:gd name="T106" fmla="*/ 245 w 489"/>
                  <a:gd name="T107" fmla="*/ 58 h 531"/>
                  <a:gd name="T108" fmla="*/ 211 w 489"/>
                  <a:gd name="T109" fmla="*/ 61 h 531"/>
                  <a:gd name="T110" fmla="*/ 163 w 489"/>
                  <a:gd name="T111" fmla="*/ 78 h 531"/>
                  <a:gd name="T112" fmla="*/ 121 w 489"/>
                  <a:gd name="T113" fmla="*/ 107 h 531"/>
                  <a:gd name="T114" fmla="*/ 98 w 489"/>
                  <a:gd name="T115" fmla="*/ 137 h 531"/>
                  <a:gd name="T116" fmla="*/ 76 w 489"/>
                  <a:gd name="T117" fmla="*/ 195 h 531"/>
                  <a:gd name="T118" fmla="*/ 70 w 489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9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1" y="242"/>
                    </a:lnTo>
                    <a:lnTo>
                      <a:pt x="3" y="212"/>
                    </a:lnTo>
                    <a:lnTo>
                      <a:pt x="8" y="184"/>
                    </a:lnTo>
                    <a:lnTo>
                      <a:pt x="16" y="158"/>
                    </a:lnTo>
                    <a:lnTo>
                      <a:pt x="26" y="134"/>
                    </a:lnTo>
                    <a:lnTo>
                      <a:pt x="38" y="111"/>
                    </a:lnTo>
                    <a:lnTo>
                      <a:pt x="52" y="90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5" y="55"/>
                    </a:lnTo>
                    <a:lnTo>
                      <a:pt x="104" y="41"/>
                    </a:lnTo>
                    <a:lnTo>
                      <a:pt x="125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3" y="5"/>
                    </a:lnTo>
                    <a:lnTo>
                      <a:pt x="218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63" y="0"/>
                    </a:lnTo>
                    <a:lnTo>
                      <a:pt x="280" y="2"/>
                    </a:lnTo>
                    <a:lnTo>
                      <a:pt x="296" y="5"/>
                    </a:lnTo>
                    <a:lnTo>
                      <a:pt x="313" y="9"/>
                    </a:lnTo>
                    <a:lnTo>
                      <a:pt x="328" y="12"/>
                    </a:lnTo>
                    <a:lnTo>
                      <a:pt x="344" y="19"/>
                    </a:lnTo>
                    <a:lnTo>
                      <a:pt x="359" y="25"/>
                    </a:lnTo>
                    <a:lnTo>
                      <a:pt x="373" y="34"/>
                    </a:lnTo>
                    <a:lnTo>
                      <a:pt x="373" y="34"/>
                    </a:lnTo>
                    <a:lnTo>
                      <a:pt x="387" y="43"/>
                    </a:lnTo>
                    <a:lnTo>
                      <a:pt x="400" y="52"/>
                    </a:lnTo>
                    <a:lnTo>
                      <a:pt x="411" y="62"/>
                    </a:lnTo>
                    <a:lnTo>
                      <a:pt x="423" y="74"/>
                    </a:lnTo>
                    <a:lnTo>
                      <a:pt x="433" y="87"/>
                    </a:lnTo>
                    <a:lnTo>
                      <a:pt x="443" y="99"/>
                    </a:lnTo>
                    <a:lnTo>
                      <a:pt x="452" y="114"/>
                    </a:lnTo>
                    <a:lnTo>
                      <a:pt x="460" y="129"/>
                    </a:lnTo>
                    <a:lnTo>
                      <a:pt x="460" y="129"/>
                    </a:lnTo>
                    <a:lnTo>
                      <a:pt x="466" y="144"/>
                    </a:lnTo>
                    <a:lnTo>
                      <a:pt x="473" y="160"/>
                    </a:lnTo>
                    <a:lnTo>
                      <a:pt x="478" y="176"/>
                    </a:lnTo>
                    <a:lnTo>
                      <a:pt x="482" y="193"/>
                    </a:lnTo>
                    <a:lnTo>
                      <a:pt x="485" y="211"/>
                    </a:lnTo>
                    <a:lnTo>
                      <a:pt x="488" y="229"/>
                    </a:lnTo>
                    <a:lnTo>
                      <a:pt x="489" y="247"/>
                    </a:lnTo>
                    <a:lnTo>
                      <a:pt x="489" y="266"/>
                    </a:lnTo>
                    <a:lnTo>
                      <a:pt x="489" y="266"/>
                    </a:lnTo>
                    <a:lnTo>
                      <a:pt x="489" y="285"/>
                    </a:lnTo>
                    <a:lnTo>
                      <a:pt x="488" y="304"/>
                    </a:lnTo>
                    <a:lnTo>
                      <a:pt x="485" y="322"/>
                    </a:lnTo>
                    <a:lnTo>
                      <a:pt x="482" y="340"/>
                    </a:lnTo>
                    <a:lnTo>
                      <a:pt x="478" y="357"/>
                    </a:lnTo>
                    <a:lnTo>
                      <a:pt x="471" y="373"/>
                    </a:lnTo>
                    <a:lnTo>
                      <a:pt x="465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0" y="421"/>
                    </a:lnTo>
                    <a:lnTo>
                      <a:pt x="441" y="435"/>
                    </a:lnTo>
                    <a:lnTo>
                      <a:pt x="430" y="448"/>
                    </a:lnTo>
                    <a:lnTo>
                      <a:pt x="420" y="461"/>
                    </a:lnTo>
                    <a:lnTo>
                      <a:pt x="409" y="471"/>
                    </a:lnTo>
                    <a:lnTo>
                      <a:pt x="396" y="481"/>
                    </a:lnTo>
                    <a:lnTo>
                      <a:pt x="383" y="491"/>
                    </a:lnTo>
                    <a:lnTo>
                      <a:pt x="369" y="499"/>
                    </a:lnTo>
                    <a:lnTo>
                      <a:pt x="369" y="499"/>
                    </a:lnTo>
                    <a:lnTo>
                      <a:pt x="354" y="507"/>
                    </a:lnTo>
                    <a:lnTo>
                      <a:pt x="340" y="513"/>
                    </a:lnTo>
                    <a:lnTo>
                      <a:pt x="324" y="518"/>
                    </a:lnTo>
                    <a:lnTo>
                      <a:pt x="309" y="523"/>
                    </a:lnTo>
                    <a:lnTo>
                      <a:pt x="294" y="526"/>
                    </a:lnTo>
                    <a:lnTo>
                      <a:pt x="277" y="528"/>
                    </a:lnTo>
                    <a:lnTo>
                      <a:pt x="260" y="530"/>
                    </a:lnTo>
                    <a:lnTo>
                      <a:pt x="245" y="531"/>
                    </a:lnTo>
                    <a:lnTo>
                      <a:pt x="245" y="531"/>
                    </a:lnTo>
                    <a:lnTo>
                      <a:pt x="227" y="530"/>
                    </a:lnTo>
                    <a:lnTo>
                      <a:pt x="209" y="528"/>
                    </a:lnTo>
                    <a:lnTo>
                      <a:pt x="193" y="526"/>
                    </a:lnTo>
                    <a:lnTo>
                      <a:pt x="176" y="522"/>
                    </a:lnTo>
                    <a:lnTo>
                      <a:pt x="159" y="517"/>
                    </a:lnTo>
                    <a:lnTo>
                      <a:pt x="144" y="511"/>
                    </a:lnTo>
                    <a:lnTo>
                      <a:pt x="130" y="504"/>
                    </a:lnTo>
                    <a:lnTo>
                      <a:pt x="115" y="496"/>
                    </a:lnTo>
                    <a:lnTo>
                      <a:pt x="115" y="496"/>
                    </a:lnTo>
                    <a:lnTo>
                      <a:pt x="102" y="486"/>
                    </a:lnTo>
                    <a:lnTo>
                      <a:pt x="88" y="477"/>
                    </a:lnTo>
                    <a:lnTo>
                      <a:pt x="76" y="466"/>
                    </a:lnTo>
                    <a:lnTo>
                      <a:pt x="65" y="454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29" y="400"/>
                    </a:lnTo>
                    <a:lnTo>
                      <a:pt x="29" y="400"/>
                    </a:lnTo>
                    <a:lnTo>
                      <a:pt x="21" y="385"/>
                    </a:lnTo>
                    <a:lnTo>
                      <a:pt x="16" y="370"/>
                    </a:lnTo>
                    <a:lnTo>
                      <a:pt x="11" y="354"/>
                    </a:lnTo>
                    <a:lnTo>
                      <a:pt x="7" y="338"/>
                    </a:lnTo>
                    <a:lnTo>
                      <a:pt x="3" y="322"/>
                    </a:lnTo>
                    <a:lnTo>
                      <a:pt x="1" y="306"/>
                    </a:lnTo>
                    <a:lnTo>
                      <a:pt x="0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0" y="274"/>
                    </a:moveTo>
                    <a:lnTo>
                      <a:pt x="70" y="274"/>
                    </a:lnTo>
                    <a:lnTo>
                      <a:pt x="70" y="295"/>
                    </a:lnTo>
                    <a:lnTo>
                      <a:pt x="72" y="317"/>
                    </a:lnTo>
                    <a:lnTo>
                      <a:pt x="76" y="338"/>
                    </a:lnTo>
                    <a:lnTo>
                      <a:pt x="81" y="356"/>
                    </a:lnTo>
                    <a:lnTo>
                      <a:pt x="89" y="373"/>
                    </a:lnTo>
                    <a:lnTo>
                      <a:pt x="97" y="390"/>
                    </a:lnTo>
                    <a:lnTo>
                      <a:pt x="107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2"/>
                    </a:lnTo>
                    <a:lnTo>
                      <a:pt x="145" y="443"/>
                    </a:lnTo>
                    <a:lnTo>
                      <a:pt x="161" y="452"/>
                    </a:lnTo>
                    <a:lnTo>
                      <a:pt x="175" y="459"/>
                    </a:lnTo>
                    <a:lnTo>
                      <a:pt x="191" y="466"/>
                    </a:lnTo>
                    <a:lnTo>
                      <a:pt x="208" y="470"/>
                    </a:lnTo>
                    <a:lnTo>
                      <a:pt x="226" y="472"/>
                    </a:lnTo>
                    <a:lnTo>
                      <a:pt x="244" y="472"/>
                    </a:lnTo>
                    <a:lnTo>
                      <a:pt x="244" y="472"/>
                    </a:lnTo>
                    <a:lnTo>
                      <a:pt x="263" y="472"/>
                    </a:lnTo>
                    <a:lnTo>
                      <a:pt x="281" y="470"/>
                    </a:lnTo>
                    <a:lnTo>
                      <a:pt x="297" y="466"/>
                    </a:lnTo>
                    <a:lnTo>
                      <a:pt x="314" y="459"/>
                    </a:lnTo>
                    <a:lnTo>
                      <a:pt x="329" y="452"/>
                    </a:lnTo>
                    <a:lnTo>
                      <a:pt x="344" y="443"/>
                    </a:lnTo>
                    <a:lnTo>
                      <a:pt x="358" y="431"/>
                    </a:lnTo>
                    <a:lnTo>
                      <a:pt x="370" y="418"/>
                    </a:lnTo>
                    <a:lnTo>
                      <a:pt x="370" y="418"/>
                    </a:lnTo>
                    <a:lnTo>
                      <a:pt x="382" y="404"/>
                    </a:lnTo>
                    <a:lnTo>
                      <a:pt x="392" y="389"/>
                    </a:lnTo>
                    <a:lnTo>
                      <a:pt x="400" y="372"/>
                    </a:lnTo>
                    <a:lnTo>
                      <a:pt x="407" y="353"/>
                    </a:lnTo>
                    <a:lnTo>
                      <a:pt x="413" y="334"/>
                    </a:lnTo>
                    <a:lnTo>
                      <a:pt x="416" y="312"/>
                    </a:lnTo>
                    <a:lnTo>
                      <a:pt x="419" y="29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18" y="235"/>
                    </a:lnTo>
                    <a:lnTo>
                      <a:pt x="414" y="207"/>
                    </a:lnTo>
                    <a:lnTo>
                      <a:pt x="407" y="180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3" y="146"/>
                    </a:lnTo>
                    <a:lnTo>
                      <a:pt x="387" y="134"/>
                    </a:lnTo>
                    <a:lnTo>
                      <a:pt x="379" y="124"/>
                    </a:lnTo>
                    <a:lnTo>
                      <a:pt x="373" y="115"/>
                    </a:lnTo>
                    <a:lnTo>
                      <a:pt x="364" y="106"/>
                    </a:lnTo>
                    <a:lnTo>
                      <a:pt x="356" y="98"/>
                    </a:lnTo>
                    <a:lnTo>
                      <a:pt x="346" y="90"/>
                    </a:lnTo>
                    <a:lnTo>
                      <a:pt x="337" y="84"/>
                    </a:lnTo>
                    <a:lnTo>
                      <a:pt x="337" y="84"/>
                    </a:lnTo>
                    <a:lnTo>
                      <a:pt x="326" y="78"/>
                    </a:lnTo>
                    <a:lnTo>
                      <a:pt x="315" y="73"/>
                    </a:lnTo>
                    <a:lnTo>
                      <a:pt x="305" y="69"/>
                    </a:lnTo>
                    <a:lnTo>
                      <a:pt x="294" y="65"/>
                    </a:lnTo>
                    <a:lnTo>
                      <a:pt x="282" y="62"/>
                    </a:lnTo>
                    <a:lnTo>
                      <a:pt x="269" y="60"/>
                    </a:lnTo>
                    <a:lnTo>
                      <a:pt x="258" y="58"/>
                    </a:lnTo>
                    <a:lnTo>
                      <a:pt x="245" y="58"/>
                    </a:lnTo>
                    <a:lnTo>
                      <a:pt x="245" y="58"/>
                    </a:lnTo>
                    <a:lnTo>
                      <a:pt x="227" y="58"/>
                    </a:lnTo>
                    <a:lnTo>
                      <a:pt x="211" y="61"/>
                    </a:lnTo>
                    <a:lnTo>
                      <a:pt x="194" y="65"/>
                    </a:lnTo>
                    <a:lnTo>
                      <a:pt x="179" y="70"/>
                    </a:lnTo>
                    <a:lnTo>
                      <a:pt x="163" y="78"/>
                    </a:lnTo>
                    <a:lnTo>
                      <a:pt x="148" y="85"/>
                    </a:lnTo>
                    <a:lnTo>
                      <a:pt x="135" y="96"/>
                    </a:lnTo>
                    <a:lnTo>
                      <a:pt x="121" y="107"/>
                    </a:lnTo>
                    <a:lnTo>
                      <a:pt x="121" y="107"/>
                    </a:lnTo>
                    <a:lnTo>
                      <a:pt x="110" y="121"/>
                    </a:lnTo>
                    <a:lnTo>
                      <a:pt x="98" y="137"/>
                    </a:lnTo>
                    <a:lnTo>
                      <a:pt x="89" y="155"/>
                    </a:lnTo>
                    <a:lnTo>
                      <a:pt x="83" y="174"/>
                    </a:lnTo>
                    <a:lnTo>
                      <a:pt x="76" y="195"/>
                    </a:lnTo>
                    <a:lnTo>
                      <a:pt x="72" y="220"/>
                    </a:lnTo>
                    <a:lnTo>
                      <a:pt x="70" y="245"/>
                    </a:lnTo>
                    <a:lnTo>
                      <a:pt x="70" y="274"/>
                    </a:lnTo>
                    <a:lnTo>
                      <a:pt x="7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3" name="Freeform 599"/>
              <p:cNvSpPr>
                <a:spLocks noEditPoints="1"/>
              </p:cNvSpPr>
              <p:nvPr/>
            </p:nvSpPr>
            <p:spPr bwMode="auto">
              <a:xfrm>
                <a:off x="1262063" y="2416176"/>
                <a:ext cx="309563" cy="407988"/>
              </a:xfrm>
              <a:custGeom>
                <a:avLst/>
                <a:gdLst>
                  <a:gd name="T0" fmla="*/ 0 w 391"/>
                  <a:gd name="T1" fmla="*/ 0 h 513"/>
                  <a:gd name="T2" fmla="*/ 193 w 391"/>
                  <a:gd name="T3" fmla="*/ 0 h 513"/>
                  <a:gd name="T4" fmla="*/ 257 w 391"/>
                  <a:gd name="T5" fmla="*/ 2 h 513"/>
                  <a:gd name="T6" fmla="*/ 271 w 391"/>
                  <a:gd name="T7" fmla="*/ 5 h 513"/>
                  <a:gd name="T8" fmla="*/ 306 w 391"/>
                  <a:gd name="T9" fmla="*/ 14 h 513"/>
                  <a:gd name="T10" fmla="*/ 335 w 391"/>
                  <a:gd name="T11" fmla="*/ 29 h 513"/>
                  <a:gd name="T12" fmla="*/ 347 w 391"/>
                  <a:gd name="T13" fmla="*/ 38 h 513"/>
                  <a:gd name="T14" fmla="*/ 367 w 391"/>
                  <a:gd name="T15" fmla="*/ 64 h 513"/>
                  <a:gd name="T16" fmla="*/ 376 w 391"/>
                  <a:gd name="T17" fmla="*/ 78 h 513"/>
                  <a:gd name="T18" fmla="*/ 388 w 391"/>
                  <a:gd name="T19" fmla="*/ 112 h 513"/>
                  <a:gd name="T20" fmla="*/ 391 w 391"/>
                  <a:gd name="T21" fmla="*/ 148 h 513"/>
                  <a:gd name="T22" fmla="*/ 391 w 391"/>
                  <a:gd name="T23" fmla="*/ 165 h 513"/>
                  <a:gd name="T24" fmla="*/ 385 w 391"/>
                  <a:gd name="T25" fmla="*/ 194 h 513"/>
                  <a:gd name="T26" fmla="*/ 375 w 391"/>
                  <a:gd name="T27" fmla="*/ 222 h 513"/>
                  <a:gd name="T28" fmla="*/ 359 w 391"/>
                  <a:gd name="T29" fmla="*/ 248 h 513"/>
                  <a:gd name="T30" fmla="*/ 349 w 391"/>
                  <a:gd name="T31" fmla="*/ 259 h 513"/>
                  <a:gd name="T32" fmla="*/ 325 w 391"/>
                  <a:gd name="T33" fmla="*/ 279 h 513"/>
                  <a:gd name="T34" fmla="*/ 292 w 391"/>
                  <a:gd name="T35" fmla="*/ 293 h 513"/>
                  <a:gd name="T36" fmla="*/ 249 w 391"/>
                  <a:gd name="T37" fmla="*/ 302 h 513"/>
                  <a:gd name="T38" fmla="*/ 200 w 391"/>
                  <a:gd name="T39" fmla="*/ 304 h 513"/>
                  <a:gd name="T40" fmla="*/ 68 w 391"/>
                  <a:gd name="T41" fmla="*/ 513 h 513"/>
                  <a:gd name="T42" fmla="*/ 68 w 391"/>
                  <a:gd name="T43" fmla="*/ 244 h 513"/>
                  <a:gd name="T44" fmla="*/ 201 w 391"/>
                  <a:gd name="T45" fmla="*/ 244 h 513"/>
                  <a:gd name="T46" fmla="*/ 232 w 391"/>
                  <a:gd name="T47" fmla="*/ 243 h 513"/>
                  <a:gd name="T48" fmla="*/ 257 w 391"/>
                  <a:gd name="T49" fmla="*/ 238 h 513"/>
                  <a:gd name="T50" fmla="*/ 278 w 391"/>
                  <a:gd name="T51" fmla="*/ 230 h 513"/>
                  <a:gd name="T52" fmla="*/ 294 w 391"/>
                  <a:gd name="T53" fmla="*/ 220 h 513"/>
                  <a:gd name="T54" fmla="*/ 301 w 391"/>
                  <a:gd name="T55" fmla="*/ 213 h 513"/>
                  <a:gd name="T56" fmla="*/ 311 w 391"/>
                  <a:gd name="T57" fmla="*/ 198 h 513"/>
                  <a:gd name="T58" fmla="*/ 317 w 391"/>
                  <a:gd name="T59" fmla="*/ 181 h 513"/>
                  <a:gd name="T60" fmla="*/ 321 w 391"/>
                  <a:gd name="T61" fmla="*/ 161 h 513"/>
                  <a:gd name="T62" fmla="*/ 321 w 391"/>
                  <a:gd name="T63" fmla="*/ 151 h 513"/>
                  <a:gd name="T64" fmla="*/ 317 w 391"/>
                  <a:gd name="T65" fmla="*/ 120 h 513"/>
                  <a:gd name="T66" fmla="*/ 306 w 391"/>
                  <a:gd name="T67" fmla="*/ 96 h 513"/>
                  <a:gd name="T68" fmla="*/ 297 w 391"/>
                  <a:gd name="T69" fmla="*/ 84 h 513"/>
                  <a:gd name="T70" fmla="*/ 275 w 391"/>
                  <a:gd name="T71" fmla="*/ 70 h 513"/>
                  <a:gd name="T72" fmla="*/ 262 w 391"/>
                  <a:gd name="T73" fmla="*/ 65 h 513"/>
                  <a:gd name="T74" fmla="*/ 238 w 391"/>
                  <a:gd name="T75" fmla="*/ 61 h 513"/>
                  <a:gd name="T76" fmla="*/ 68 w 391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8" y="1"/>
                    </a:lnTo>
                    <a:lnTo>
                      <a:pt x="257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89" y="8"/>
                    </a:lnTo>
                    <a:lnTo>
                      <a:pt x="306" y="14"/>
                    </a:lnTo>
                    <a:lnTo>
                      <a:pt x="321" y="20"/>
                    </a:lnTo>
                    <a:lnTo>
                      <a:pt x="335" y="29"/>
                    </a:lnTo>
                    <a:lnTo>
                      <a:pt x="335" y="29"/>
                    </a:lnTo>
                    <a:lnTo>
                      <a:pt x="347" y="38"/>
                    </a:lnTo>
                    <a:lnTo>
                      <a:pt x="358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2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1" y="148"/>
                    </a:lnTo>
                    <a:lnTo>
                      <a:pt x="391" y="148"/>
                    </a:lnTo>
                    <a:lnTo>
                      <a:pt x="391" y="165"/>
                    </a:lnTo>
                    <a:lnTo>
                      <a:pt x="389" y="180"/>
                    </a:lnTo>
                    <a:lnTo>
                      <a:pt x="385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8" y="235"/>
                    </a:lnTo>
                    <a:lnTo>
                      <a:pt x="359" y="248"/>
                    </a:lnTo>
                    <a:lnTo>
                      <a:pt x="349" y="259"/>
                    </a:lnTo>
                    <a:lnTo>
                      <a:pt x="349" y="259"/>
                    </a:lnTo>
                    <a:lnTo>
                      <a:pt x="339" y="270"/>
                    </a:lnTo>
                    <a:lnTo>
                      <a:pt x="325" y="279"/>
                    </a:lnTo>
                    <a:lnTo>
                      <a:pt x="310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49" y="302"/>
                    </a:lnTo>
                    <a:lnTo>
                      <a:pt x="225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1" y="244"/>
                    </a:lnTo>
                    <a:lnTo>
                      <a:pt x="201" y="244"/>
                    </a:lnTo>
                    <a:lnTo>
                      <a:pt x="216" y="243"/>
                    </a:lnTo>
                    <a:lnTo>
                      <a:pt x="232" y="243"/>
                    </a:lnTo>
                    <a:lnTo>
                      <a:pt x="244" y="240"/>
                    </a:lnTo>
                    <a:lnTo>
                      <a:pt x="257" y="238"/>
                    </a:lnTo>
                    <a:lnTo>
                      <a:pt x="267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4" y="220"/>
                    </a:lnTo>
                    <a:lnTo>
                      <a:pt x="294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1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200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4" name="Freeform 600"/>
              <p:cNvSpPr>
                <a:spLocks/>
              </p:cNvSpPr>
              <p:nvPr/>
            </p:nvSpPr>
            <p:spPr bwMode="auto">
              <a:xfrm>
                <a:off x="1622425" y="2416176"/>
                <a:ext cx="303213" cy="407988"/>
              </a:xfrm>
              <a:custGeom>
                <a:avLst/>
                <a:gdLst>
                  <a:gd name="T0" fmla="*/ 0 w 382"/>
                  <a:gd name="T1" fmla="*/ 513 h 513"/>
                  <a:gd name="T2" fmla="*/ 0 w 382"/>
                  <a:gd name="T3" fmla="*/ 0 h 513"/>
                  <a:gd name="T4" fmla="*/ 371 w 382"/>
                  <a:gd name="T5" fmla="*/ 0 h 513"/>
                  <a:gd name="T6" fmla="*/ 371 w 382"/>
                  <a:gd name="T7" fmla="*/ 60 h 513"/>
                  <a:gd name="T8" fmla="*/ 68 w 382"/>
                  <a:gd name="T9" fmla="*/ 60 h 513"/>
                  <a:gd name="T10" fmla="*/ 68 w 382"/>
                  <a:gd name="T11" fmla="*/ 217 h 513"/>
                  <a:gd name="T12" fmla="*/ 352 w 382"/>
                  <a:gd name="T13" fmla="*/ 217 h 513"/>
                  <a:gd name="T14" fmla="*/ 352 w 382"/>
                  <a:gd name="T15" fmla="*/ 277 h 513"/>
                  <a:gd name="T16" fmla="*/ 68 w 382"/>
                  <a:gd name="T17" fmla="*/ 277 h 513"/>
                  <a:gd name="T18" fmla="*/ 68 w 382"/>
                  <a:gd name="T19" fmla="*/ 453 h 513"/>
                  <a:gd name="T20" fmla="*/ 382 w 382"/>
                  <a:gd name="T21" fmla="*/ 453 h 513"/>
                  <a:gd name="T22" fmla="*/ 382 w 382"/>
                  <a:gd name="T23" fmla="*/ 513 h 513"/>
                  <a:gd name="T24" fmla="*/ 0 w 382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1" y="0"/>
                    </a:lnTo>
                    <a:lnTo>
                      <a:pt x="371" y="60"/>
                    </a:lnTo>
                    <a:lnTo>
                      <a:pt x="68" y="60"/>
                    </a:lnTo>
                    <a:lnTo>
                      <a:pt x="68" y="217"/>
                    </a:lnTo>
                    <a:lnTo>
                      <a:pt x="352" y="217"/>
                    </a:lnTo>
                    <a:lnTo>
                      <a:pt x="352" y="277"/>
                    </a:lnTo>
                    <a:lnTo>
                      <a:pt x="68" y="277"/>
                    </a:lnTo>
                    <a:lnTo>
                      <a:pt x="68" y="453"/>
                    </a:lnTo>
                    <a:lnTo>
                      <a:pt x="382" y="453"/>
                    </a:lnTo>
                    <a:lnTo>
                      <a:pt x="382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5" name="Freeform 601"/>
              <p:cNvSpPr>
                <a:spLocks noEditPoints="1"/>
              </p:cNvSpPr>
              <p:nvPr/>
            </p:nvSpPr>
            <p:spPr bwMode="auto">
              <a:xfrm>
                <a:off x="1981200" y="2416176"/>
                <a:ext cx="358775" cy="407988"/>
              </a:xfrm>
              <a:custGeom>
                <a:avLst/>
                <a:gdLst>
                  <a:gd name="T0" fmla="*/ 0 w 451"/>
                  <a:gd name="T1" fmla="*/ 0 h 513"/>
                  <a:gd name="T2" fmla="*/ 226 w 451"/>
                  <a:gd name="T3" fmla="*/ 0 h 513"/>
                  <a:gd name="T4" fmla="*/ 286 w 451"/>
                  <a:gd name="T5" fmla="*/ 3 h 513"/>
                  <a:gd name="T6" fmla="*/ 331 w 451"/>
                  <a:gd name="T7" fmla="*/ 14 h 513"/>
                  <a:gd name="T8" fmla="*/ 340 w 451"/>
                  <a:gd name="T9" fmla="*/ 17 h 513"/>
                  <a:gd name="T10" fmla="*/ 355 w 451"/>
                  <a:gd name="T11" fmla="*/ 26 h 513"/>
                  <a:gd name="T12" fmla="*/ 369 w 451"/>
                  <a:gd name="T13" fmla="*/ 39 h 513"/>
                  <a:gd name="T14" fmla="*/ 387 w 451"/>
                  <a:gd name="T15" fmla="*/ 62 h 513"/>
                  <a:gd name="T16" fmla="*/ 397 w 451"/>
                  <a:gd name="T17" fmla="*/ 80 h 513"/>
                  <a:gd name="T18" fmla="*/ 408 w 451"/>
                  <a:gd name="T19" fmla="*/ 119 h 513"/>
                  <a:gd name="T20" fmla="*/ 409 w 451"/>
                  <a:gd name="T21" fmla="*/ 140 h 513"/>
                  <a:gd name="T22" fmla="*/ 406 w 451"/>
                  <a:gd name="T23" fmla="*/ 166 h 513"/>
                  <a:gd name="T24" fmla="*/ 400 w 451"/>
                  <a:gd name="T25" fmla="*/ 190 h 513"/>
                  <a:gd name="T26" fmla="*/ 390 w 451"/>
                  <a:gd name="T27" fmla="*/ 212 h 513"/>
                  <a:gd name="T28" fmla="*/ 373 w 451"/>
                  <a:gd name="T29" fmla="*/ 231 h 513"/>
                  <a:gd name="T30" fmla="*/ 364 w 451"/>
                  <a:gd name="T31" fmla="*/ 240 h 513"/>
                  <a:gd name="T32" fmla="*/ 343 w 451"/>
                  <a:gd name="T33" fmla="*/ 256 h 513"/>
                  <a:gd name="T34" fmla="*/ 314 w 451"/>
                  <a:gd name="T35" fmla="*/ 268 h 513"/>
                  <a:gd name="T36" fmla="*/ 282 w 451"/>
                  <a:gd name="T37" fmla="*/ 276 h 513"/>
                  <a:gd name="T38" fmla="*/ 264 w 451"/>
                  <a:gd name="T39" fmla="*/ 280 h 513"/>
                  <a:gd name="T40" fmla="*/ 298 w 451"/>
                  <a:gd name="T41" fmla="*/ 299 h 513"/>
                  <a:gd name="T42" fmla="*/ 305 w 451"/>
                  <a:gd name="T43" fmla="*/ 306 h 513"/>
                  <a:gd name="T44" fmla="*/ 335 w 451"/>
                  <a:gd name="T45" fmla="*/ 336 h 513"/>
                  <a:gd name="T46" fmla="*/ 362 w 451"/>
                  <a:gd name="T47" fmla="*/ 373 h 513"/>
                  <a:gd name="T48" fmla="*/ 366 w 451"/>
                  <a:gd name="T49" fmla="*/ 513 h 513"/>
                  <a:gd name="T50" fmla="*/ 298 w 451"/>
                  <a:gd name="T51" fmla="*/ 407 h 513"/>
                  <a:gd name="T52" fmla="*/ 249 w 451"/>
                  <a:gd name="T53" fmla="*/ 335 h 513"/>
                  <a:gd name="T54" fmla="*/ 240 w 451"/>
                  <a:gd name="T55" fmla="*/ 325 h 513"/>
                  <a:gd name="T56" fmla="*/ 222 w 451"/>
                  <a:gd name="T57" fmla="*/ 307 h 513"/>
                  <a:gd name="T58" fmla="*/ 215 w 451"/>
                  <a:gd name="T59" fmla="*/ 302 h 513"/>
                  <a:gd name="T60" fmla="*/ 184 w 451"/>
                  <a:gd name="T61" fmla="*/ 288 h 513"/>
                  <a:gd name="T62" fmla="*/ 169 w 451"/>
                  <a:gd name="T63" fmla="*/ 285 h 513"/>
                  <a:gd name="T64" fmla="*/ 68 w 451"/>
                  <a:gd name="T65" fmla="*/ 285 h 513"/>
                  <a:gd name="T66" fmla="*/ 0 w 451"/>
                  <a:gd name="T67" fmla="*/ 513 h 513"/>
                  <a:gd name="T68" fmla="*/ 213 w 451"/>
                  <a:gd name="T69" fmla="*/ 226 h 513"/>
                  <a:gd name="T70" fmla="*/ 235 w 451"/>
                  <a:gd name="T71" fmla="*/ 226 h 513"/>
                  <a:gd name="T72" fmla="*/ 271 w 451"/>
                  <a:gd name="T73" fmla="*/ 221 h 513"/>
                  <a:gd name="T74" fmla="*/ 286 w 451"/>
                  <a:gd name="T75" fmla="*/ 217 h 513"/>
                  <a:gd name="T76" fmla="*/ 309 w 451"/>
                  <a:gd name="T77" fmla="*/ 204 h 513"/>
                  <a:gd name="T78" fmla="*/ 326 w 451"/>
                  <a:gd name="T79" fmla="*/ 185 h 513"/>
                  <a:gd name="T80" fmla="*/ 331 w 451"/>
                  <a:gd name="T81" fmla="*/ 175 h 513"/>
                  <a:gd name="T82" fmla="*/ 339 w 451"/>
                  <a:gd name="T83" fmla="*/ 152 h 513"/>
                  <a:gd name="T84" fmla="*/ 339 w 451"/>
                  <a:gd name="T85" fmla="*/ 140 h 513"/>
                  <a:gd name="T86" fmla="*/ 337 w 451"/>
                  <a:gd name="T87" fmla="*/ 122 h 513"/>
                  <a:gd name="T88" fmla="*/ 332 w 451"/>
                  <a:gd name="T89" fmla="*/ 107 h 513"/>
                  <a:gd name="T90" fmla="*/ 325 w 451"/>
                  <a:gd name="T91" fmla="*/ 93 h 513"/>
                  <a:gd name="T92" fmla="*/ 313 w 451"/>
                  <a:gd name="T93" fmla="*/ 80 h 513"/>
                  <a:gd name="T94" fmla="*/ 305 w 451"/>
                  <a:gd name="T95" fmla="*/ 74 h 513"/>
                  <a:gd name="T96" fmla="*/ 289 w 451"/>
                  <a:gd name="T97" fmla="*/ 66 h 513"/>
                  <a:gd name="T98" fmla="*/ 268 w 451"/>
                  <a:gd name="T99" fmla="*/ 60 h 513"/>
                  <a:gd name="T100" fmla="*/ 243 w 451"/>
                  <a:gd name="T101" fmla="*/ 57 h 513"/>
                  <a:gd name="T102" fmla="*/ 68 w 451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59" y="1"/>
                    </a:lnTo>
                    <a:lnTo>
                      <a:pt x="286" y="3"/>
                    </a:lnTo>
                    <a:lnTo>
                      <a:pt x="311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5" y="26"/>
                    </a:lnTo>
                    <a:lnTo>
                      <a:pt x="363" y="33"/>
                    </a:lnTo>
                    <a:lnTo>
                      <a:pt x="369" y="39"/>
                    </a:lnTo>
                    <a:lnTo>
                      <a:pt x="376" y="46"/>
                    </a:lnTo>
                    <a:lnTo>
                      <a:pt x="387" y="62"/>
                    </a:lnTo>
                    <a:lnTo>
                      <a:pt x="387" y="62"/>
                    </a:lnTo>
                    <a:lnTo>
                      <a:pt x="397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6" y="166"/>
                    </a:lnTo>
                    <a:lnTo>
                      <a:pt x="404" y="179"/>
                    </a:lnTo>
                    <a:lnTo>
                      <a:pt x="400" y="190"/>
                    </a:lnTo>
                    <a:lnTo>
                      <a:pt x="395" y="202"/>
                    </a:lnTo>
                    <a:lnTo>
                      <a:pt x="390" y="212"/>
                    </a:lnTo>
                    <a:lnTo>
                      <a:pt x="382" y="222"/>
                    </a:lnTo>
                    <a:lnTo>
                      <a:pt x="373" y="231"/>
                    </a:lnTo>
                    <a:lnTo>
                      <a:pt x="373" y="231"/>
                    </a:lnTo>
                    <a:lnTo>
                      <a:pt x="364" y="240"/>
                    </a:lnTo>
                    <a:lnTo>
                      <a:pt x="354" y="249"/>
                    </a:lnTo>
                    <a:lnTo>
                      <a:pt x="343" y="256"/>
                    </a:lnTo>
                    <a:lnTo>
                      <a:pt x="328" y="262"/>
                    </a:lnTo>
                    <a:lnTo>
                      <a:pt x="314" y="268"/>
                    </a:lnTo>
                    <a:lnTo>
                      <a:pt x="299" y="272"/>
                    </a:lnTo>
                    <a:lnTo>
                      <a:pt x="282" y="276"/>
                    </a:lnTo>
                    <a:lnTo>
                      <a:pt x="264" y="280"/>
                    </a:lnTo>
                    <a:lnTo>
                      <a:pt x="264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5" y="306"/>
                    </a:lnTo>
                    <a:lnTo>
                      <a:pt x="305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2" y="373"/>
                    </a:lnTo>
                    <a:lnTo>
                      <a:pt x="451" y="513"/>
                    </a:lnTo>
                    <a:lnTo>
                      <a:pt x="366" y="513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71" y="366"/>
                    </a:lnTo>
                    <a:lnTo>
                      <a:pt x="249" y="335"/>
                    </a:lnTo>
                    <a:lnTo>
                      <a:pt x="249" y="335"/>
                    </a:lnTo>
                    <a:lnTo>
                      <a:pt x="240" y="325"/>
                    </a:lnTo>
                    <a:lnTo>
                      <a:pt x="231" y="315"/>
                    </a:lnTo>
                    <a:lnTo>
                      <a:pt x="222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199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6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3" y="226"/>
                    </a:lnTo>
                    <a:lnTo>
                      <a:pt x="213" y="226"/>
                    </a:lnTo>
                    <a:lnTo>
                      <a:pt x="235" y="226"/>
                    </a:lnTo>
                    <a:lnTo>
                      <a:pt x="254" y="224"/>
                    </a:lnTo>
                    <a:lnTo>
                      <a:pt x="271" y="221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98" y="211"/>
                    </a:lnTo>
                    <a:lnTo>
                      <a:pt x="309" y="204"/>
                    </a:lnTo>
                    <a:lnTo>
                      <a:pt x="318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1" y="175"/>
                    </a:lnTo>
                    <a:lnTo>
                      <a:pt x="336" y="163"/>
                    </a:lnTo>
                    <a:lnTo>
                      <a:pt x="339" y="152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31"/>
                    </a:lnTo>
                    <a:lnTo>
                      <a:pt x="337" y="122"/>
                    </a:lnTo>
                    <a:lnTo>
                      <a:pt x="335" y="115"/>
                    </a:lnTo>
                    <a:lnTo>
                      <a:pt x="332" y="107"/>
                    </a:lnTo>
                    <a:lnTo>
                      <a:pt x="328" y="99"/>
                    </a:lnTo>
                    <a:lnTo>
                      <a:pt x="325" y="93"/>
                    </a:lnTo>
                    <a:lnTo>
                      <a:pt x="319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5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79" y="62"/>
                    </a:lnTo>
                    <a:lnTo>
                      <a:pt x="268" y="60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30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6" name="Freeform 602"/>
              <p:cNvSpPr>
                <a:spLocks/>
              </p:cNvSpPr>
              <p:nvPr/>
            </p:nvSpPr>
            <p:spPr bwMode="auto">
              <a:xfrm>
                <a:off x="2339975" y="2416176"/>
                <a:ext cx="323850" cy="407988"/>
              </a:xfrm>
              <a:custGeom>
                <a:avLst/>
                <a:gdLst>
                  <a:gd name="T0" fmla="*/ 169 w 407"/>
                  <a:gd name="T1" fmla="*/ 513 h 513"/>
                  <a:gd name="T2" fmla="*/ 169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7 w 407"/>
                  <a:gd name="T13" fmla="*/ 60 h 513"/>
                  <a:gd name="T14" fmla="*/ 237 w 407"/>
                  <a:gd name="T15" fmla="*/ 513 h 513"/>
                  <a:gd name="T16" fmla="*/ 169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69" y="513"/>
                    </a:moveTo>
                    <a:lnTo>
                      <a:pt x="169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7" y="60"/>
                    </a:lnTo>
                    <a:lnTo>
                      <a:pt x="237" y="513"/>
                    </a:lnTo>
                    <a:lnTo>
                      <a:pt x="169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7" name="Freeform 603"/>
              <p:cNvSpPr>
                <a:spLocks/>
              </p:cNvSpPr>
              <p:nvPr/>
            </p:nvSpPr>
            <p:spPr bwMode="auto">
              <a:xfrm>
                <a:off x="2687638" y="2416176"/>
                <a:ext cx="373063" cy="407988"/>
              </a:xfrm>
              <a:custGeom>
                <a:avLst/>
                <a:gdLst>
                  <a:gd name="T0" fmla="*/ 197 w 469"/>
                  <a:gd name="T1" fmla="*/ 513 h 513"/>
                  <a:gd name="T2" fmla="*/ 197 w 469"/>
                  <a:gd name="T3" fmla="*/ 295 h 513"/>
                  <a:gd name="T4" fmla="*/ 0 w 469"/>
                  <a:gd name="T5" fmla="*/ 0 h 513"/>
                  <a:gd name="T6" fmla="*/ 82 w 469"/>
                  <a:gd name="T7" fmla="*/ 0 h 513"/>
                  <a:gd name="T8" fmla="*/ 183 w 469"/>
                  <a:gd name="T9" fmla="*/ 154 h 513"/>
                  <a:gd name="T10" fmla="*/ 183 w 469"/>
                  <a:gd name="T11" fmla="*/ 154 h 513"/>
                  <a:gd name="T12" fmla="*/ 210 w 469"/>
                  <a:gd name="T13" fmla="*/ 198 h 513"/>
                  <a:gd name="T14" fmla="*/ 235 w 469"/>
                  <a:gd name="T15" fmla="*/ 242 h 513"/>
                  <a:gd name="T16" fmla="*/ 235 w 469"/>
                  <a:gd name="T17" fmla="*/ 242 h 513"/>
                  <a:gd name="T18" fmla="*/ 261 w 469"/>
                  <a:gd name="T19" fmla="*/ 198 h 513"/>
                  <a:gd name="T20" fmla="*/ 291 w 469"/>
                  <a:gd name="T21" fmla="*/ 151 h 513"/>
                  <a:gd name="T22" fmla="*/ 390 w 469"/>
                  <a:gd name="T23" fmla="*/ 0 h 513"/>
                  <a:gd name="T24" fmla="*/ 469 w 469"/>
                  <a:gd name="T25" fmla="*/ 0 h 513"/>
                  <a:gd name="T26" fmla="*/ 265 w 469"/>
                  <a:gd name="T27" fmla="*/ 295 h 513"/>
                  <a:gd name="T28" fmla="*/ 265 w 469"/>
                  <a:gd name="T29" fmla="*/ 513 h 513"/>
                  <a:gd name="T30" fmla="*/ 197 w 469"/>
                  <a:gd name="T3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9" h="513">
                    <a:moveTo>
                      <a:pt x="197" y="513"/>
                    </a:moveTo>
                    <a:lnTo>
                      <a:pt x="197" y="295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183" y="154"/>
                    </a:lnTo>
                    <a:lnTo>
                      <a:pt x="183" y="154"/>
                    </a:lnTo>
                    <a:lnTo>
                      <a:pt x="210" y="198"/>
                    </a:lnTo>
                    <a:lnTo>
                      <a:pt x="235" y="242"/>
                    </a:lnTo>
                    <a:lnTo>
                      <a:pt x="235" y="242"/>
                    </a:lnTo>
                    <a:lnTo>
                      <a:pt x="261" y="198"/>
                    </a:lnTo>
                    <a:lnTo>
                      <a:pt x="291" y="151"/>
                    </a:lnTo>
                    <a:lnTo>
                      <a:pt x="390" y="0"/>
                    </a:lnTo>
                    <a:lnTo>
                      <a:pt x="469" y="0"/>
                    </a:lnTo>
                    <a:lnTo>
                      <a:pt x="265" y="295"/>
                    </a:lnTo>
                    <a:lnTo>
                      <a:pt x="265" y="513"/>
                    </a:lnTo>
                    <a:lnTo>
                      <a:pt x="197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8" name="Freeform 604"/>
              <p:cNvSpPr>
                <a:spLocks noEditPoints="1"/>
              </p:cNvSpPr>
              <p:nvPr/>
            </p:nvSpPr>
            <p:spPr bwMode="auto">
              <a:xfrm>
                <a:off x="3249613" y="2408238"/>
                <a:ext cx="390525" cy="422275"/>
              </a:xfrm>
              <a:custGeom>
                <a:avLst/>
                <a:gdLst>
                  <a:gd name="T0" fmla="*/ 2 w 491"/>
                  <a:gd name="T1" fmla="*/ 242 h 531"/>
                  <a:gd name="T2" fmla="*/ 18 w 491"/>
                  <a:gd name="T3" fmla="*/ 158 h 531"/>
                  <a:gd name="T4" fmla="*/ 53 w 491"/>
                  <a:gd name="T5" fmla="*/ 90 h 531"/>
                  <a:gd name="T6" fmla="*/ 87 w 491"/>
                  <a:gd name="T7" fmla="*/ 55 h 531"/>
                  <a:gd name="T8" fmla="*/ 147 w 491"/>
                  <a:gd name="T9" fmla="*/ 17 h 531"/>
                  <a:gd name="T10" fmla="*/ 219 w 491"/>
                  <a:gd name="T11" fmla="*/ 1 h 531"/>
                  <a:gd name="T12" fmla="*/ 264 w 491"/>
                  <a:gd name="T13" fmla="*/ 0 h 531"/>
                  <a:gd name="T14" fmla="*/ 314 w 491"/>
                  <a:gd name="T15" fmla="*/ 9 h 531"/>
                  <a:gd name="T16" fmla="*/ 360 w 491"/>
                  <a:gd name="T17" fmla="*/ 25 h 531"/>
                  <a:gd name="T18" fmla="*/ 388 w 491"/>
                  <a:gd name="T19" fmla="*/ 43 h 531"/>
                  <a:gd name="T20" fmla="*/ 424 w 491"/>
                  <a:gd name="T21" fmla="*/ 74 h 531"/>
                  <a:gd name="T22" fmla="*/ 453 w 491"/>
                  <a:gd name="T23" fmla="*/ 114 h 531"/>
                  <a:gd name="T24" fmla="*/ 468 w 491"/>
                  <a:gd name="T25" fmla="*/ 144 h 531"/>
                  <a:gd name="T26" fmla="*/ 484 w 491"/>
                  <a:gd name="T27" fmla="*/ 193 h 531"/>
                  <a:gd name="T28" fmla="*/ 490 w 491"/>
                  <a:gd name="T29" fmla="*/ 247 h 531"/>
                  <a:gd name="T30" fmla="*/ 490 w 491"/>
                  <a:gd name="T31" fmla="*/ 285 h 531"/>
                  <a:gd name="T32" fmla="*/ 482 w 491"/>
                  <a:gd name="T33" fmla="*/ 340 h 531"/>
                  <a:gd name="T34" fmla="*/ 467 w 491"/>
                  <a:gd name="T35" fmla="*/ 390 h 531"/>
                  <a:gd name="T36" fmla="*/ 451 w 491"/>
                  <a:gd name="T37" fmla="*/ 421 h 531"/>
                  <a:gd name="T38" fmla="*/ 421 w 491"/>
                  <a:gd name="T39" fmla="*/ 461 h 531"/>
                  <a:gd name="T40" fmla="*/ 384 w 491"/>
                  <a:gd name="T41" fmla="*/ 491 h 531"/>
                  <a:gd name="T42" fmla="*/ 356 w 491"/>
                  <a:gd name="T43" fmla="*/ 507 h 531"/>
                  <a:gd name="T44" fmla="*/ 310 w 491"/>
                  <a:gd name="T45" fmla="*/ 523 h 531"/>
                  <a:gd name="T46" fmla="*/ 263 w 491"/>
                  <a:gd name="T47" fmla="*/ 530 h 531"/>
                  <a:gd name="T48" fmla="*/ 228 w 491"/>
                  <a:gd name="T49" fmla="*/ 530 h 531"/>
                  <a:gd name="T50" fmla="*/ 177 w 491"/>
                  <a:gd name="T51" fmla="*/ 522 h 531"/>
                  <a:gd name="T52" fmla="*/ 131 w 491"/>
                  <a:gd name="T53" fmla="*/ 504 h 531"/>
                  <a:gd name="T54" fmla="*/ 103 w 491"/>
                  <a:gd name="T55" fmla="*/ 486 h 531"/>
                  <a:gd name="T56" fmla="*/ 67 w 491"/>
                  <a:gd name="T57" fmla="*/ 454 h 531"/>
                  <a:gd name="T58" fmla="*/ 37 w 491"/>
                  <a:gd name="T59" fmla="*/ 414 h 531"/>
                  <a:gd name="T60" fmla="*/ 23 w 491"/>
                  <a:gd name="T61" fmla="*/ 385 h 531"/>
                  <a:gd name="T62" fmla="*/ 8 w 491"/>
                  <a:gd name="T63" fmla="*/ 338 h 531"/>
                  <a:gd name="T64" fmla="*/ 2 w 491"/>
                  <a:gd name="T65" fmla="*/ 289 h 531"/>
                  <a:gd name="T66" fmla="*/ 71 w 491"/>
                  <a:gd name="T67" fmla="*/ 274 h 531"/>
                  <a:gd name="T68" fmla="*/ 73 w 491"/>
                  <a:gd name="T69" fmla="*/ 317 h 531"/>
                  <a:gd name="T70" fmla="*/ 90 w 491"/>
                  <a:gd name="T71" fmla="*/ 373 h 531"/>
                  <a:gd name="T72" fmla="*/ 121 w 491"/>
                  <a:gd name="T73" fmla="*/ 420 h 531"/>
                  <a:gd name="T74" fmla="*/ 147 w 491"/>
                  <a:gd name="T75" fmla="*/ 443 h 531"/>
                  <a:gd name="T76" fmla="*/ 192 w 491"/>
                  <a:gd name="T77" fmla="*/ 466 h 531"/>
                  <a:gd name="T78" fmla="*/ 246 w 491"/>
                  <a:gd name="T79" fmla="*/ 472 h 531"/>
                  <a:gd name="T80" fmla="*/ 282 w 491"/>
                  <a:gd name="T81" fmla="*/ 470 h 531"/>
                  <a:gd name="T82" fmla="*/ 330 w 491"/>
                  <a:gd name="T83" fmla="*/ 452 h 531"/>
                  <a:gd name="T84" fmla="*/ 371 w 491"/>
                  <a:gd name="T85" fmla="*/ 418 h 531"/>
                  <a:gd name="T86" fmla="*/ 393 w 491"/>
                  <a:gd name="T87" fmla="*/ 389 h 531"/>
                  <a:gd name="T88" fmla="*/ 413 w 491"/>
                  <a:gd name="T89" fmla="*/ 334 h 531"/>
                  <a:gd name="T90" fmla="*/ 421 w 491"/>
                  <a:gd name="T91" fmla="*/ 266 h 531"/>
                  <a:gd name="T92" fmla="*/ 416 w 491"/>
                  <a:gd name="T93" fmla="*/ 207 h 531"/>
                  <a:gd name="T94" fmla="*/ 399 w 491"/>
                  <a:gd name="T95" fmla="*/ 156 h 531"/>
                  <a:gd name="T96" fmla="*/ 388 w 491"/>
                  <a:gd name="T97" fmla="*/ 134 h 531"/>
                  <a:gd name="T98" fmla="*/ 366 w 491"/>
                  <a:gd name="T99" fmla="*/ 106 h 531"/>
                  <a:gd name="T100" fmla="*/ 338 w 491"/>
                  <a:gd name="T101" fmla="*/ 84 h 531"/>
                  <a:gd name="T102" fmla="*/ 316 w 491"/>
                  <a:gd name="T103" fmla="*/ 73 h 531"/>
                  <a:gd name="T104" fmla="*/ 283 w 491"/>
                  <a:gd name="T105" fmla="*/ 62 h 531"/>
                  <a:gd name="T106" fmla="*/ 246 w 491"/>
                  <a:gd name="T107" fmla="*/ 58 h 531"/>
                  <a:gd name="T108" fmla="*/ 211 w 491"/>
                  <a:gd name="T109" fmla="*/ 61 h 531"/>
                  <a:gd name="T110" fmla="*/ 164 w 491"/>
                  <a:gd name="T111" fmla="*/ 78 h 531"/>
                  <a:gd name="T112" fmla="*/ 122 w 491"/>
                  <a:gd name="T113" fmla="*/ 107 h 531"/>
                  <a:gd name="T114" fmla="*/ 100 w 491"/>
                  <a:gd name="T115" fmla="*/ 137 h 531"/>
                  <a:gd name="T116" fmla="*/ 78 w 491"/>
                  <a:gd name="T117" fmla="*/ 195 h 531"/>
                  <a:gd name="T118" fmla="*/ 71 w 491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1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2" y="242"/>
                    </a:lnTo>
                    <a:lnTo>
                      <a:pt x="5" y="212"/>
                    </a:lnTo>
                    <a:lnTo>
                      <a:pt x="11" y="184"/>
                    </a:lnTo>
                    <a:lnTo>
                      <a:pt x="18" y="158"/>
                    </a:lnTo>
                    <a:lnTo>
                      <a:pt x="27" y="134"/>
                    </a:lnTo>
                    <a:lnTo>
                      <a:pt x="39" y="111"/>
                    </a:lnTo>
                    <a:lnTo>
                      <a:pt x="53" y="90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7" y="55"/>
                    </a:lnTo>
                    <a:lnTo>
                      <a:pt x="106" y="41"/>
                    </a:lnTo>
                    <a:lnTo>
                      <a:pt x="126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5" y="5"/>
                    </a:lnTo>
                    <a:lnTo>
                      <a:pt x="219" y="1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2"/>
                    </a:lnTo>
                    <a:lnTo>
                      <a:pt x="297" y="5"/>
                    </a:lnTo>
                    <a:lnTo>
                      <a:pt x="314" y="9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60" y="25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88" y="43"/>
                    </a:lnTo>
                    <a:lnTo>
                      <a:pt x="401" y="52"/>
                    </a:lnTo>
                    <a:lnTo>
                      <a:pt x="413" y="62"/>
                    </a:lnTo>
                    <a:lnTo>
                      <a:pt x="424" y="74"/>
                    </a:lnTo>
                    <a:lnTo>
                      <a:pt x="435" y="87"/>
                    </a:lnTo>
                    <a:lnTo>
                      <a:pt x="444" y="99"/>
                    </a:lnTo>
                    <a:lnTo>
                      <a:pt x="453" y="114"/>
                    </a:lnTo>
                    <a:lnTo>
                      <a:pt x="461" y="129"/>
                    </a:lnTo>
                    <a:lnTo>
                      <a:pt x="461" y="129"/>
                    </a:lnTo>
                    <a:lnTo>
                      <a:pt x="468" y="144"/>
                    </a:lnTo>
                    <a:lnTo>
                      <a:pt x="474" y="160"/>
                    </a:lnTo>
                    <a:lnTo>
                      <a:pt x="479" y="176"/>
                    </a:lnTo>
                    <a:lnTo>
                      <a:pt x="484" y="193"/>
                    </a:lnTo>
                    <a:lnTo>
                      <a:pt x="486" y="211"/>
                    </a:lnTo>
                    <a:lnTo>
                      <a:pt x="489" y="229"/>
                    </a:lnTo>
                    <a:lnTo>
                      <a:pt x="490" y="247"/>
                    </a:lnTo>
                    <a:lnTo>
                      <a:pt x="491" y="266"/>
                    </a:lnTo>
                    <a:lnTo>
                      <a:pt x="491" y="266"/>
                    </a:lnTo>
                    <a:lnTo>
                      <a:pt x="490" y="285"/>
                    </a:lnTo>
                    <a:lnTo>
                      <a:pt x="489" y="304"/>
                    </a:lnTo>
                    <a:lnTo>
                      <a:pt x="486" y="322"/>
                    </a:lnTo>
                    <a:lnTo>
                      <a:pt x="482" y="340"/>
                    </a:lnTo>
                    <a:lnTo>
                      <a:pt x="479" y="357"/>
                    </a:lnTo>
                    <a:lnTo>
                      <a:pt x="474" y="373"/>
                    </a:lnTo>
                    <a:lnTo>
                      <a:pt x="467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1" y="421"/>
                    </a:lnTo>
                    <a:lnTo>
                      <a:pt x="442" y="435"/>
                    </a:lnTo>
                    <a:lnTo>
                      <a:pt x="433" y="448"/>
                    </a:lnTo>
                    <a:lnTo>
                      <a:pt x="421" y="461"/>
                    </a:lnTo>
                    <a:lnTo>
                      <a:pt x="410" y="471"/>
                    </a:lnTo>
                    <a:lnTo>
                      <a:pt x="397" y="481"/>
                    </a:lnTo>
                    <a:lnTo>
                      <a:pt x="384" y="491"/>
                    </a:lnTo>
                    <a:lnTo>
                      <a:pt x="370" y="499"/>
                    </a:lnTo>
                    <a:lnTo>
                      <a:pt x="370" y="499"/>
                    </a:lnTo>
                    <a:lnTo>
                      <a:pt x="356" y="507"/>
                    </a:lnTo>
                    <a:lnTo>
                      <a:pt x="341" y="513"/>
                    </a:lnTo>
                    <a:lnTo>
                      <a:pt x="325" y="518"/>
                    </a:lnTo>
                    <a:lnTo>
                      <a:pt x="310" y="523"/>
                    </a:lnTo>
                    <a:lnTo>
                      <a:pt x="294" y="526"/>
                    </a:lnTo>
                    <a:lnTo>
                      <a:pt x="279" y="528"/>
                    </a:lnTo>
                    <a:lnTo>
                      <a:pt x="263" y="530"/>
                    </a:lnTo>
                    <a:lnTo>
                      <a:pt x="246" y="531"/>
                    </a:lnTo>
                    <a:lnTo>
                      <a:pt x="246" y="531"/>
                    </a:lnTo>
                    <a:lnTo>
                      <a:pt x="228" y="530"/>
                    </a:lnTo>
                    <a:lnTo>
                      <a:pt x="210" y="528"/>
                    </a:lnTo>
                    <a:lnTo>
                      <a:pt x="193" y="526"/>
                    </a:lnTo>
                    <a:lnTo>
                      <a:pt x="177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1" y="504"/>
                    </a:lnTo>
                    <a:lnTo>
                      <a:pt x="117" y="496"/>
                    </a:lnTo>
                    <a:lnTo>
                      <a:pt x="117" y="496"/>
                    </a:lnTo>
                    <a:lnTo>
                      <a:pt x="103" y="486"/>
                    </a:lnTo>
                    <a:lnTo>
                      <a:pt x="90" y="477"/>
                    </a:lnTo>
                    <a:lnTo>
                      <a:pt x="77" y="466"/>
                    </a:lnTo>
                    <a:lnTo>
                      <a:pt x="67" y="454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23" y="385"/>
                    </a:lnTo>
                    <a:lnTo>
                      <a:pt x="17" y="370"/>
                    </a:lnTo>
                    <a:lnTo>
                      <a:pt x="12" y="354"/>
                    </a:lnTo>
                    <a:lnTo>
                      <a:pt x="8" y="338"/>
                    </a:lnTo>
                    <a:lnTo>
                      <a:pt x="4" y="322"/>
                    </a:lnTo>
                    <a:lnTo>
                      <a:pt x="3" y="306"/>
                    </a:lnTo>
                    <a:lnTo>
                      <a:pt x="2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1" y="274"/>
                    </a:moveTo>
                    <a:lnTo>
                      <a:pt x="71" y="274"/>
                    </a:lnTo>
                    <a:lnTo>
                      <a:pt x="71" y="295"/>
                    </a:lnTo>
                    <a:lnTo>
                      <a:pt x="73" y="317"/>
                    </a:lnTo>
                    <a:lnTo>
                      <a:pt x="77" y="338"/>
                    </a:lnTo>
                    <a:lnTo>
                      <a:pt x="83" y="356"/>
                    </a:lnTo>
                    <a:lnTo>
                      <a:pt x="90" y="373"/>
                    </a:lnTo>
                    <a:lnTo>
                      <a:pt x="99" y="390"/>
                    </a:lnTo>
                    <a:lnTo>
                      <a:pt x="109" y="406"/>
                    </a:lnTo>
                    <a:lnTo>
                      <a:pt x="121" y="420"/>
                    </a:lnTo>
                    <a:lnTo>
                      <a:pt x="121" y="420"/>
                    </a:lnTo>
                    <a:lnTo>
                      <a:pt x="133" y="432"/>
                    </a:lnTo>
                    <a:lnTo>
                      <a:pt x="147" y="443"/>
                    </a:lnTo>
                    <a:lnTo>
                      <a:pt x="161" y="452"/>
                    </a:lnTo>
                    <a:lnTo>
                      <a:pt x="177" y="459"/>
                    </a:lnTo>
                    <a:lnTo>
                      <a:pt x="192" y="466"/>
                    </a:lnTo>
                    <a:lnTo>
                      <a:pt x="209" y="470"/>
                    </a:lnTo>
                    <a:lnTo>
                      <a:pt x="227" y="472"/>
                    </a:lnTo>
                    <a:lnTo>
                      <a:pt x="246" y="472"/>
                    </a:lnTo>
                    <a:lnTo>
                      <a:pt x="246" y="472"/>
                    </a:lnTo>
                    <a:lnTo>
                      <a:pt x="264" y="472"/>
                    </a:lnTo>
                    <a:lnTo>
                      <a:pt x="282" y="470"/>
                    </a:lnTo>
                    <a:lnTo>
                      <a:pt x="300" y="466"/>
                    </a:lnTo>
                    <a:lnTo>
                      <a:pt x="315" y="459"/>
                    </a:lnTo>
                    <a:lnTo>
                      <a:pt x="330" y="452"/>
                    </a:lnTo>
                    <a:lnTo>
                      <a:pt x="344" y="443"/>
                    </a:lnTo>
                    <a:lnTo>
                      <a:pt x="358" y="431"/>
                    </a:lnTo>
                    <a:lnTo>
                      <a:pt x="371" y="418"/>
                    </a:lnTo>
                    <a:lnTo>
                      <a:pt x="371" y="418"/>
                    </a:lnTo>
                    <a:lnTo>
                      <a:pt x="383" y="404"/>
                    </a:lnTo>
                    <a:lnTo>
                      <a:pt x="393" y="389"/>
                    </a:lnTo>
                    <a:lnTo>
                      <a:pt x="402" y="372"/>
                    </a:lnTo>
                    <a:lnTo>
                      <a:pt x="408" y="353"/>
                    </a:lnTo>
                    <a:lnTo>
                      <a:pt x="413" y="334"/>
                    </a:lnTo>
                    <a:lnTo>
                      <a:pt x="417" y="312"/>
                    </a:lnTo>
                    <a:lnTo>
                      <a:pt x="420" y="290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20" y="235"/>
                    </a:lnTo>
                    <a:lnTo>
                      <a:pt x="416" y="207"/>
                    </a:lnTo>
                    <a:lnTo>
                      <a:pt x="410" y="180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4" y="146"/>
                    </a:lnTo>
                    <a:lnTo>
                      <a:pt x="388" y="134"/>
                    </a:lnTo>
                    <a:lnTo>
                      <a:pt x="381" y="124"/>
                    </a:lnTo>
                    <a:lnTo>
                      <a:pt x="374" y="115"/>
                    </a:lnTo>
                    <a:lnTo>
                      <a:pt x="366" y="106"/>
                    </a:lnTo>
                    <a:lnTo>
                      <a:pt x="357" y="98"/>
                    </a:lnTo>
                    <a:lnTo>
                      <a:pt x="348" y="90"/>
                    </a:lnTo>
                    <a:lnTo>
                      <a:pt x="338" y="84"/>
                    </a:lnTo>
                    <a:lnTo>
                      <a:pt x="338" y="84"/>
                    </a:lnTo>
                    <a:lnTo>
                      <a:pt x="328" y="78"/>
                    </a:lnTo>
                    <a:lnTo>
                      <a:pt x="316" y="73"/>
                    </a:lnTo>
                    <a:lnTo>
                      <a:pt x="306" y="69"/>
                    </a:lnTo>
                    <a:lnTo>
                      <a:pt x="294" y="65"/>
                    </a:lnTo>
                    <a:lnTo>
                      <a:pt x="283" y="62"/>
                    </a:lnTo>
                    <a:lnTo>
                      <a:pt x="271" y="60"/>
                    </a:lnTo>
                    <a:lnTo>
                      <a:pt x="259" y="58"/>
                    </a:lnTo>
                    <a:lnTo>
                      <a:pt x="246" y="58"/>
                    </a:lnTo>
                    <a:lnTo>
                      <a:pt x="246" y="58"/>
                    </a:lnTo>
                    <a:lnTo>
                      <a:pt x="229" y="58"/>
                    </a:lnTo>
                    <a:lnTo>
                      <a:pt x="211" y="61"/>
                    </a:lnTo>
                    <a:lnTo>
                      <a:pt x="195" y="65"/>
                    </a:lnTo>
                    <a:lnTo>
                      <a:pt x="179" y="70"/>
                    </a:lnTo>
                    <a:lnTo>
                      <a:pt x="164" y="78"/>
                    </a:lnTo>
                    <a:lnTo>
                      <a:pt x="150" y="85"/>
                    </a:lnTo>
                    <a:lnTo>
                      <a:pt x="136" y="96"/>
                    </a:lnTo>
                    <a:lnTo>
                      <a:pt x="122" y="107"/>
                    </a:lnTo>
                    <a:lnTo>
                      <a:pt x="122" y="107"/>
                    </a:lnTo>
                    <a:lnTo>
                      <a:pt x="110" y="121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8" y="195"/>
                    </a:lnTo>
                    <a:lnTo>
                      <a:pt x="73" y="220"/>
                    </a:lnTo>
                    <a:lnTo>
                      <a:pt x="71" y="245"/>
                    </a:lnTo>
                    <a:lnTo>
                      <a:pt x="71" y="274"/>
                    </a:lnTo>
                    <a:lnTo>
                      <a:pt x="7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9" name="Freeform 605"/>
              <p:cNvSpPr>
                <a:spLocks/>
              </p:cNvSpPr>
              <p:nvPr/>
            </p:nvSpPr>
            <p:spPr bwMode="auto">
              <a:xfrm>
                <a:off x="3702050" y="2416176"/>
                <a:ext cx="273050" cy="407988"/>
              </a:xfrm>
              <a:custGeom>
                <a:avLst/>
                <a:gdLst>
                  <a:gd name="T0" fmla="*/ 0 w 346"/>
                  <a:gd name="T1" fmla="*/ 513 h 513"/>
                  <a:gd name="T2" fmla="*/ 0 w 346"/>
                  <a:gd name="T3" fmla="*/ 0 h 513"/>
                  <a:gd name="T4" fmla="*/ 346 w 346"/>
                  <a:gd name="T5" fmla="*/ 0 h 513"/>
                  <a:gd name="T6" fmla="*/ 346 w 346"/>
                  <a:gd name="T7" fmla="*/ 60 h 513"/>
                  <a:gd name="T8" fmla="*/ 68 w 346"/>
                  <a:gd name="T9" fmla="*/ 60 h 513"/>
                  <a:gd name="T10" fmla="*/ 68 w 346"/>
                  <a:gd name="T11" fmla="*/ 220 h 513"/>
                  <a:gd name="T12" fmla="*/ 309 w 346"/>
                  <a:gd name="T13" fmla="*/ 220 h 513"/>
                  <a:gd name="T14" fmla="*/ 309 w 346"/>
                  <a:gd name="T15" fmla="*/ 280 h 513"/>
                  <a:gd name="T16" fmla="*/ 68 w 346"/>
                  <a:gd name="T17" fmla="*/ 280 h 513"/>
                  <a:gd name="T18" fmla="*/ 68 w 346"/>
                  <a:gd name="T19" fmla="*/ 513 h 513"/>
                  <a:gd name="T20" fmla="*/ 0 w 346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6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46" y="0"/>
                    </a:lnTo>
                    <a:lnTo>
                      <a:pt x="346" y="60"/>
                    </a:lnTo>
                    <a:lnTo>
                      <a:pt x="68" y="60"/>
                    </a:lnTo>
                    <a:lnTo>
                      <a:pt x="68" y="220"/>
                    </a:lnTo>
                    <a:lnTo>
                      <a:pt x="309" y="220"/>
                    </a:lnTo>
                    <a:lnTo>
                      <a:pt x="309" y="280"/>
                    </a:lnTo>
                    <a:lnTo>
                      <a:pt x="68" y="280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0" name="Freeform 606"/>
              <p:cNvSpPr>
                <a:spLocks/>
              </p:cNvSpPr>
              <p:nvPr/>
            </p:nvSpPr>
            <p:spPr bwMode="auto">
              <a:xfrm>
                <a:off x="4189413" y="2408238"/>
                <a:ext cx="377825" cy="422275"/>
              </a:xfrm>
              <a:custGeom>
                <a:avLst/>
                <a:gdLst>
                  <a:gd name="T0" fmla="*/ 474 w 474"/>
                  <a:gd name="T1" fmla="*/ 260 h 531"/>
                  <a:gd name="T2" fmla="*/ 448 w 474"/>
                  <a:gd name="T3" fmla="*/ 470 h 531"/>
                  <a:gd name="T4" fmla="*/ 370 w 474"/>
                  <a:gd name="T5" fmla="*/ 511 h 531"/>
                  <a:gd name="T6" fmla="*/ 317 w 474"/>
                  <a:gd name="T7" fmla="*/ 526 h 531"/>
                  <a:gd name="T8" fmla="*/ 262 w 474"/>
                  <a:gd name="T9" fmla="*/ 531 h 531"/>
                  <a:gd name="T10" fmla="*/ 207 w 474"/>
                  <a:gd name="T11" fmla="*/ 526 h 531"/>
                  <a:gd name="T12" fmla="*/ 156 w 474"/>
                  <a:gd name="T13" fmla="*/ 513 h 531"/>
                  <a:gd name="T14" fmla="*/ 125 w 474"/>
                  <a:gd name="T15" fmla="*/ 499 h 531"/>
                  <a:gd name="T16" fmla="*/ 83 w 474"/>
                  <a:gd name="T17" fmla="*/ 470 h 531"/>
                  <a:gd name="T18" fmla="*/ 48 w 474"/>
                  <a:gd name="T19" fmla="*/ 434 h 531"/>
                  <a:gd name="T20" fmla="*/ 32 w 474"/>
                  <a:gd name="T21" fmla="*/ 404 h 531"/>
                  <a:gd name="T22" fmla="*/ 12 w 474"/>
                  <a:gd name="T23" fmla="*/ 357 h 531"/>
                  <a:gd name="T24" fmla="*/ 2 w 474"/>
                  <a:gd name="T25" fmla="*/ 304 h 531"/>
                  <a:gd name="T26" fmla="*/ 0 w 474"/>
                  <a:gd name="T27" fmla="*/ 267 h 531"/>
                  <a:gd name="T28" fmla="*/ 5 w 474"/>
                  <a:gd name="T29" fmla="*/ 213 h 531"/>
                  <a:gd name="T30" fmla="*/ 17 w 474"/>
                  <a:gd name="T31" fmla="*/ 161 h 531"/>
                  <a:gd name="T32" fmla="*/ 32 w 474"/>
                  <a:gd name="T33" fmla="*/ 128 h 531"/>
                  <a:gd name="T34" fmla="*/ 58 w 474"/>
                  <a:gd name="T35" fmla="*/ 84 h 531"/>
                  <a:gd name="T36" fmla="*/ 93 w 474"/>
                  <a:gd name="T37" fmla="*/ 49 h 531"/>
                  <a:gd name="T38" fmla="*/ 121 w 474"/>
                  <a:gd name="T39" fmla="*/ 32 h 531"/>
                  <a:gd name="T40" fmla="*/ 167 w 474"/>
                  <a:gd name="T41" fmla="*/ 12 h 531"/>
                  <a:gd name="T42" fmla="*/ 220 w 474"/>
                  <a:gd name="T43" fmla="*/ 2 h 531"/>
                  <a:gd name="T44" fmla="*/ 257 w 474"/>
                  <a:gd name="T45" fmla="*/ 0 h 531"/>
                  <a:gd name="T46" fmla="*/ 333 w 474"/>
                  <a:gd name="T47" fmla="*/ 10 h 531"/>
                  <a:gd name="T48" fmla="*/ 378 w 474"/>
                  <a:gd name="T49" fmla="*/ 28 h 531"/>
                  <a:gd name="T50" fmla="*/ 427 w 474"/>
                  <a:gd name="T51" fmla="*/ 69 h 531"/>
                  <a:gd name="T52" fmla="*/ 450 w 474"/>
                  <a:gd name="T53" fmla="*/ 106 h 531"/>
                  <a:gd name="T54" fmla="*/ 405 w 474"/>
                  <a:gd name="T55" fmla="*/ 169 h 531"/>
                  <a:gd name="T56" fmla="*/ 392 w 474"/>
                  <a:gd name="T57" fmla="*/ 134 h 531"/>
                  <a:gd name="T58" fmla="*/ 377 w 474"/>
                  <a:gd name="T59" fmla="*/ 107 h 531"/>
                  <a:gd name="T60" fmla="*/ 342 w 474"/>
                  <a:gd name="T61" fmla="*/ 79 h 531"/>
                  <a:gd name="T62" fmla="*/ 310 w 474"/>
                  <a:gd name="T63" fmla="*/ 66 h 531"/>
                  <a:gd name="T64" fmla="*/ 257 w 474"/>
                  <a:gd name="T65" fmla="*/ 58 h 531"/>
                  <a:gd name="T66" fmla="*/ 213 w 474"/>
                  <a:gd name="T67" fmla="*/ 61 h 531"/>
                  <a:gd name="T68" fmla="*/ 176 w 474"/>
                  <a:gd name="T69" fmla="*/ 73 h 531"/>
                  <a:gd name="T70" fmla="*/ 133 w 474"/>
                  <a:gd name="T71" fmla="*/ 98 h 531"/>
                  <a:gd name="T72" fmla="*/ 112 w 474"/>
                  <a:gd name="T73" fmla="*/ 121 h 531"/>
                  <a:gd name="T74" fmla="*/ 89 w 474"/>
                  <a:gd name="T75" fmla="*/ 161 h 531"/>
                  <a:gd name="T76" fmla="*/ 75 w 474"/>
                  <a:gd name="T77" fmla="*/ 210 h 531"/>
                  <a:gd name="T78" fmla="*/ 70 w 474"/>
                  <a:gd name="T79" fmla="*/ 263 h 531"/>
                  <a:gd name="T80" fmla="*/ 72 w 474"/>
                  <a:gd name="T81" fmla="*/ 312 h 531"/>
                  <a:gd name="T82" fmla="*/ 83 w 474"/>
                  <a:gd name="T83" fmla="*/ 354 h 531"/>
                  <a:gd name="T84" fmla="*/ 93 w 474"/>
                  <a:gd name="T85" fmla="*/ 379 h 531"/>
                  <a:gd name="T86" fmla="*/ 113 w 474"/>
                  <a:gd name="T87" fmla="*/ 409 h 531"/>
                  <a:gd name="T88" fmla="*/ 140 w 474"/>
                  <a:gd name="T89" fmla="*/ 435 h 531"/>
                  <a:gd name="T90" fmla="*/ 162 w 474"/>
                  <a:gd name="T91" fmla="*/ 446 h 531"/>
                  <a:gd name="T92" fmla="*/ 232 w 474"/>
                  <a:gd name="T93" fmla="*/ 468 h 531"/>
                  <a:gd name="T94" fmla="*/ 280 w 474"/>
                  <a:gd name="T95" fmla="*/ 468 h 531"/>
                  <a:gd name="T96" fmla="*/ 344 w 474"/>
                  <a:gd name="T97" fmla="*/ 453 h 531"/>
                  <a:gd name="T98" fmla="*/ 381 w 474"/>
                  <a:gd name="T99" fmla="*/ 435 h 531"/>
                  <a:gd name="T100" fmla="*/ 408 w 474"/>
                  <a:gd name="T101" fmla="*/ 32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531">
                    <a:moveTo>
                      <a:pt x="257" y="321"/>
                    </a:moveTo>
                    <a:lnTo>
                      <a:pt x="257" y="261"/>
                    </a:lnTo>
                    <a:lnTo>
                      <a:pt x="474" y="260"/>
                    </a:lnTo>
                    <a:lnTo>
                      <a:pt x="474" y="450"/>
                    </a:lnTo>
                    <a:lnTo>
                      <a:pt x="474" y="450"/>
                    </a:lnTo>
                    <a:lnTo>
                      <a:pt x="448" y="470"/>
                    </a:lnTo>
                    <a:lnTo>
                      <a:pt x="423" y="486"/>
                    </a:lnTo>
                    <a:lnTo>
                      <a:pt x="397" y="499"/>
                    </a:lnTo>
                    <a:lnTo>
                      <a:pt x="370" y="511"/>
                    </a:lnTo>
                    <a:lnTo>
                      <a:pt x="370" y="511"/>
                    </a:lnTo>
                    <a:lnTo>
                      <a:pt x="344" y="519"/>
                    </a:lnTo>
                    <a:lnTo>
                      <a:pt x="317" y="526"/>
                    </a:lnTo>
                    <a:lnTo>
                      <a:pt x="290" y="530"/>
                    </a:lnTo>
                    <a:lnTo>
                      <a:pt x="262" y="531"/>
                    </a:lnTo>
                    <a:lnTo>
                      <a:pt x="262" y="531"/>
                    </a:lnTo>
                    <a:lnTo>
                      <a:pt x="243" y="530"/>
                    </a:lnTo>
                    <a:lnTo>
                      <a:pt x="225" y="528"/>
                    </a:lnTo>
                    <a:lnTo>
                      <a:pt x="207" y="526"/>
                    </a:lnTo>
                    <a:lnTo>
                      <a:pt x="190" y="523"/>
                    </a:lnTo>
                    <a:lnTo>
                      <a:pt x="172" y="518"/>
                    </a:lnTo>
                    <a:lnTo>
                      <a:pt x="156" y="513"/>
                    </a:lnTo>
                    <a:lnTo>
                      <a:pt x="140" y="505"/>
                    </a:lnTo>
                    <a:lnTo>
                      <a:pt x="125" y="499"/>
                    </a:lnTo>
                    <a:lnTo>
                      <a:pt x="125" y="499"/>
                    </a:lnTo>
                    <a:lnTo>
                      <a:pt x="110" y="490"/>
                    </a:lnTo>
                    <a:lnTo>
                      <a:pt x="95" y="481"/>
                    </a:lnTo>
                    <a:lnTo>
                      <a:pt x="83" y="470"/>
                    </a:lnTo>
                    <a:lnTo>
                      <a:pt x="70" y="459"/>
                    </a:lnTo>
                    <a:lnTo>
                      <a:pt x="58" y="446"/>
                    </a:lnTo>
                    <a:lnTo>
                      <a:pt x="48" y="434"/>
                    </a:lnTo>
                    <a:lnTo>
                      <a:pt x="39" y="420"/>
                    </a:lnTo>
                    <a:lnTo>
                      <a:pt x="32" y="404"/>
                    </a:lnTo>
                    <a:lnTo>
                      <a:pt x="32" y="404"/>
                    </a:lnTo>
                    <a:lnTo>
                      <a:pt x="24" y="389"/>
                    </a:lnTo>
                    <a:lnTo>
                      <a:pt x="17" y="373"/>
                    </a:lnTo>
                    <a:lnTo>
                      <a:pt x="12" y="357"/>
                    </a:lnTo>
                    <a:lnTo>
                      <a:pt x="7" y="340"/>
                    </a:lnTo>
                    <a:lnTo>
                      <a:pt x="5" y="322"/>
                    </a:lnTo>
                    <a:lnTo>
                      <a:pt x="2" y="304"/>
                    </a:lnTo>
                    <a:lnTo>
                      <a:pt x="0" y="286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0" y="249"/>
                    </a:lnTo>
                    <a:lnTo>
                      <a:pt x="2" y="231"/>
                    </a:lnTo>
                    <a:lnTo>
                      <a:pt x="5" y="213"/>
                    </a:lnTo>
                    <a:lnTo>
                      <a:pt x="7" y="195"/>
                    </a:lnTo>
                    <a:lnTo>
                      <a:pt x="12" y="178"/>
                    </a:lnTo>
                    <a:lnTo>
                      <a:pt x="17" y="161"/>
                    </a:lnTo>
                    <a:lnTo>
                      <a:pt x="24" y="144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9" y="112"/>
                    </a:lnTo>
                    <a:lnTo>
                      <a:pt x="48" y="98"/>
                    </a:lnTo>
                    <a:lnTo>
                      <a:pt x="58" y="84"/>
                    </a:lnTo>
                    <a:lnTo>
                      <a:pt x="69" y="71"/>
                    </a:lnTo>
                    <a:lnTo>
                      <a:pt x="81" y="60"/>
                    </a:lnTo>
                    <a:lnTo>
                      <a:pt x="93" y="49"/>
                    </a:lnTo>
                    <a:lnTo>
                      <a:pt x="107" y="39"/>
                    </a:lnTo>
                    <a:lnTo>
                      <a:pt x="121" y="32"/>
                    </a:lnTo>
                    <a:lnTo>
                      <a:pt x="121" y="32"/>
                    </a:lnTo>
                    <a:lnTo>
                      <a:pt x="136" y="24"/>
                    </a:lnTo>
                    <a:lnTo>
                      <a:pt x="152" y="17"/>
                    </a:lnTo>
                    <a:lnTo>
                      <a:pt x="167" y="12"/>
                    </a:lnTo>
                    <a:lnTo>
                      <a:pt x="184" y="7"/>
                    </a:lnTo>
                    <a:lnTo>
                      <a:pt x="202" y="5"/>
                    </a:lnTo>
                    <a:lnTo>
                      <a:pt x="220" y="2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83" y="1"/>
                    </a:lnTo>
                    <a:lnTo>
                      <a:pt x="309" y="5"/>
                    </a:lnTo>
                    <a:lnTo>
                      <a:pt x="333" y="10"/>
                    </a:lnTo>
                    <a:lnTo>
                      <a:pt x="356" y="17"/>
                    </a:lnTo>
                    <a:lnTo>
                      <a:pt x="356" y="17"/>
                    </a:lnTo>
                    <a:lnTo>
                      <a:pt x="378" y="28"/>
                    </a:lnTo>
                    <a:lnTo>
                      <a:pt x="397" y="39"/>
                    </a:lnTo>
                    <a:lnTo>
                      <a:pt x="414" y="53"/>
                    </a:lnTo>
                    <a:lnTo>
                      <a:pt x="427" y="69"/>
                    </a:lnTo>
                    <a:lnTo>
                      <a:pt x="427" y="69"/>
                    </a:lnTo>
                    <a:lnTo>
                      <a:pt x="440" y="85"/>
                    </a:lnTo>
                    <a:lnTo>
                      <a:pt x="450" y="106"/>
                    </a:lnTo>
                    <a:lnTo>
                      <a:pt x="459" y="128"/>
                    </a:lnTo>
                    <a:lnTo>
                      <a:pt x="466" y="152"/>
                    </a:lnTo>
                    <a:lnTo>
                      <a:pt x="405" y="169"/>
                    </a:lnTo>
                    <a:lnTo>
                      <a:pt x="405" y="169"/>
                    </a:lnTo>
                    <a:lnTo>
                      <a:pt x="399" y="151"/>
                    </a:lnTo>
                    <a:lnTo>
                      <a:pt x="392" y="134"/>
                    </a:lnTo>
                    <a:lnTo>
                      <a:pt x="385" y="120"/>
                    </a:lnTo>
                    <a:lnTo>
                      <a:pt x="377" y="107"/>
                    </a:lnTo>
                    <a:lnTo>
                      <a:pt x="377" y="107"/>
                    </a:lnTo>
                    <a:lnTo>
                      <a:pt x="367" y="97"/>
                    </a:lnTo>
                    <a:lnTo>
                      <a:pt x="355" y="88"/>
                    </a:lnTo>
                    <a:lnTo>
                      <a:pt x="342" y="79"/>
                    </a:lnTo>
                    <a:lnTo>
                      <a:pt x="327" y="71"/>
                    </a:lnTo>
                    <a:lnTo>
                      <a:pt x="327" y="71"/>
                    </a:lnTo>
                    <a:lnTo>
                      <a:pt x="310" y="66"/>
                    </a:lnTo>
                    <a:lnTo>
                      <a:pt x="294" y="61"/>
                    </a:lnTo>
                    <a:lnTo>
                      <a:pt x="276" y="58"/>
                    </a:lnTo>
                    <a:lnTo>
                      <a:pt x="257" y="58"/>
                    </a:lnTo>
                    <a:lnTo>
                      <a:pt x="257" y="58"/>
                    </a:lnTo>
                    <a:lnTo>
                      <a:pt x="234" y="58"/>
                    </a:lnTo>
                    <a:lnTo>
                      <a:pt x="213" y="61"/>
                    </a:lnTo>
                    <a:lnTo>
                      <a:pt x="194" y="66"/>
                    </a:lnTo>
                    <a:lnTo>
                      <a:pt x="176" y="73"/>
                    </a:lnTo>
                    <a:lnTo>
                      <a:pt x="176" y="73"/>
                    </a:lnTo>
                    <a:lnTo>
                      <a:pt x="161" y="80"/>
                    </a:lnTo>
                    <a:lnTo>
                      <a:pt x="145" y="89"/>
                    </a:lnTo>
                    <a:lnTo>
                      <a:pt x="133" y="98"/>
                    </a:lnTo>
                    <a:lnTo>
                      <a:pt x="121" y="110"/>
                    </a:lnTo>
                    <a:lnTo>
                      <a:pt x="121" y="110"/>
                    </a:lnTo>
                    <a:lnTo>
                      <a:pt x="112" y="121"/>
                    </a:lnTo>
                    <a:lnTo>
                      <a:pt x="103" y="134"/>
                    </a:lnTo>
                    <a:lnTo>
                      <a:pt x="95" y="147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80" y="185"/>
                    </a:lnTo>
                    <a:lnTo>
                      <a:pt x="75" y="210"/>
                    </a:lnTo>
                    <a:lnTo>
                      <a:pt x="71" y="236"/>
                    </a:lnTo>
                    <a:lnTo>
                      <a:pt x="70" y="263"/>
                    </a:lnTo>
                    <a:lnTo>
                      <a:pt x="70" y="263"/>
                    </a:lnTo>
                    <a:lnTo>
                      <a:pt x="70" y="280"/>
                    </a:lnTo>
                    <a:lnTo>
                      <a:pt x="71" y="297"/>
                    </a:lnTo>
                    <a:lnTo>
                      <a:pt x="72" y="312"/>
                    </a:lnTo>
                    <a:lnTo>
                      <a:pt x="75" y="326"/>
                    </a:lnTo>
                    <a:lnTo>
                      <a:pt x="79" y="340"/>
                    </a:lnTo>
                    <a:lnTo>
                      <a:pt x="83" y="354"/>
                    </a:lnTo>
                    <a:lnTo>
                      <a:pt x="88" y="367"/>
                    </a:lnTo>
                    <a:lnTo>
                      <a:pt x="93" y="379"/>
                    </a:lnTo>
                    <a:lnTo>
                      <a:pt x="93" y="379"/>
                    </a:lnTo>
                    <a:lnTo>
                      <a:pt x="99" y="390"/>
                    </a:lnTo>
                    <a:lnTo>
                      <a:pt x="106" y="400"/>
                    </a:lnTo>
                    <a:lnTo>
                      <a:pt x="113" y="409"/>
                    </a:lnTo>
                    <a:lnTo>
                      <a:pt x="122" y="418"/>
                    </a:lnTo>
                    <a:lnTo>
                      <a:pt x="131" y="427"/>
                    </a:lnTo>
                    <a:lnTo>
                      <a:pt x="140" y="435"/>
                    </a:lnTo>
                    <a:lnTo>
                      <a:pt x="150" y="441"/>
                    </a:lnTo>
                    <a:lnTo>
                      <a:pt x="162" y="446"/>
                    </a:lnTo>
                    <a:lnTo>
                      <a:pt x="162" y="446"/>
                    </a:lnTo>
                    <a:lnTo>
                      <a:pt x="185" y="457"/>
                    </a:lnTo>
                    <a:lnTo>
                      <a:pt x="208" y="464"/>
                    </a:lnTo>
                    <a:lnTo>
                      <a:pt x="232" y="468"/>
                    </a:lnTo>
                    <a:lnTo>
                      <a:pt x="258" y="470"/>
                    </a:lnTo>
                    <a:lnTo>
                      <a:pt x="258" y="470"/>
                    </a:lnTo>
                    <a:lnTo>
                      <a:pt x="280" y="468"/>
                    </a:lnTo>
                    <a:lnTo>
                      <a:pt x="301" y="466"/>
                    </a:lnTo>
                    <a:lnTo>
                      <a:pt x="323" y="461"/>
                    </a:lnTo>
                    <a:lnTo>
                      <a:pt x="344" y="453"/>
                    </a:lnTo>
                    <a:lnTo>
                      <a:pt x="344" y="453"/>
                    </a:lnTo>
                    <a:lnTo>
                      <a:pt x="364" y="444"/>
                    </a:lnTo>
                    <a:lnTo>
                      <a:pt x="381" y="435"/>
                    </a:lnTo>
                    <a:lnTo>
                      <a:pt x="395" y="426"/>
                    </a:lnTo>
                    <a:lnTo>
                      <a:pt x="408" y="416"/>
                    </a:lnTo>
                    <a:lnTo>
                      <a:pt x="408" y="321"/>
                    </a:lnTo>
                    <a:lnTo>
                      <a:pt x="257" y="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1" name="Freeform 607"/>
              <p:cNvSpPr>
                <a:spLocks noEditPoints="1"/>
              </p:cNvSpPr>
              <p:nvPr/>
            </p:nvSpPr>
            <p:spPr bwMode="auto">
              <a:xfrm>
                <a:off x="4640263" y="2416176"/>
                <a:ext cx="357188" cy="407988"/>
              </a:xfrm>
              <a:custGeom>
                <a:avLst/>
                <a:gdLst>
                  <a:gd name="T0" fmla="*/ 0 w 452"/>
                  <a:gd name="T1" fmla="*/ 0 h 513"/>
                  <a:gd name="T2" fmla="*/ 226 w 452"/>
                  <a:gd name="T3" fmla="*/ 0 h 513"/>
                  <a:gd name="T4" fmla="*/ 287 w 452"/>
                  <a:gd name="T5" fmla="*/ 3 h 513"/>
                  <a:gd name="T6" fmla="*/ 331 w 452"/>
                  <a:gd name="T7" fmla="*/ 14 h 513"/>
                  <a:gd name="T8" fmla="*/ 340 w 452"/>
                  <a:gd name="T9" fmla="*/ 17 h 513"/>
                  <a:gd name="T10" fmla="*/ 356 w 452"/>
                  <a:gd name="T11" fmla="*/ 26 h 513"/>
                  <a:gd name="T12" fmla="*/ 370 w 452"/>
                  <a:gd name="T13" fmla="*/ 39 h 513"/>
                  <a:gd name="T14" fmla="*/ 388 w 452"/>
                  <a:gd name="T15" fmla="*/ 62 h 513"/>
                  <a:gd name="T16" fmla="*/ 398 w 452"/>
                  <a:gd name="T17" fmla="*/ 80 h 513"/>
                  <a:gd name="T18" fmla="*/ 408 w 452"/>
                  <a:gd name="T19" fmla="*/ 119 h 513"/>
                  <a:gd name="T20" fmla="*/ 409 w 452"/>
                  <a:gd name="T21" fmla="*/ 140 h 513"/>
                  <a:gd name="T22" fmla="*/ 407 w 452"/>
                  <a:gd name="T23" fmla="*/ 166 h 513"/>
                  <a:gd name="T24" fmla="*/ 400 w 452"/>
                  <a:gd name="T25" fmla="*/ 190 h 513"/>
                  <a:gd name="T26" fmla="*/ 389 w 452"/>
                  <a:gd name="T27" fmla="*/ 212 h 513"/>
                  <a:gd name="T28" fmla="*/ 374 w 452"/>
                  <a:gd name="T29" fmla="*/ 231 h 513"/>
                  <a:gd name="T30" fmla="*/ 365 w 452"/>
                  <a:gd name="T31" fmla="*/ 240 h 513"/>
                  <a:gd name="T32" fmla="*/ 342 w 452"/>
                  <a:gd name="T33" fmla="*/ 256 h 513"/>
                  <a:gd name="T34" fmla="*/ 315 w 452"/>
                  <a:gd name="T35" fmla="*/ 268 h 513"/>
                  <a:gd name="T36" fmla="*/ 283 w 452"/>
                  <a:gd name="T37" fmla="*/ 276 h 513"/>
                  <a:gd name="T38" fmla="*/ 265 w 452"/>
                  <a:gd name="T39" fmla="*/ 280 h 513"/>
                  <a:gd name="T40" fmla="*/ 298 w 452"/>
                  <a:gd name="T41" fmla="*/ 299 h 513"/>
                  <a:gd name="T42" fmla="*/ 306 w 452"/>
                  <a:gd name="T43" fmla="*/ 306 h 513"/>
                  <a:gd name="T44" fmla="*/ 335 w 452"/>
                  <a:gd name="T45" fmla="*/ 336 h 513"/>
                  <a:gd name="T46" fmla="*/ 362 w 452"/>
                  <a:gd name="T47" fmla="*/ 373 h 513"/>
                  <a:gd name="T48" fmla="*/ 366 w 452"/>
                  <a:gd name="T49" fmla="*/ 513 h 513"/>
                  <a:gd name="T50" fmla="*/ 298 w 452"/>
                  <a:gd name="T51" fmla="*/ 407 h 513"/>
                  <a:gd name="T52" fmla="*/ 249 w 452"/>
                  <a:gd name="T53" fmla="*/ 335 h 513"/>
                  <a:gd name="T54" fmla="*/ 239 w 452"/>
                  <a:gd name="T55" fmla="*/ 325 h 513"/>
                  <a:gd name="T56" fmla="*/ 223 w 452"/>
                  <a:gd name="T57" fmla="*/ 307 h 513"/>
                  <a:gd name="T58" fmla="*/ 215 w 452"/>
                  <a:gd name="T59" fmla="*/ 302 h 513"/>
                  <a:gd name="T60" fmla="*/ 184 w 452"/>
                  <a:gd name="T61" fmla="*/ 288 h 513"/>
                  <a:gd name="T62" fmla="*/ 169 w 452"/>
                  <a:gd name="T63" fmla="*/ 285 h 513"/>
                  <a:gd name="T64" fmla="*/ 68 w 452"/>
                  <a:gd name="T65" fmla="*/ 285 h 513"/>
                  <a:gd name="T66" fmla="*/ 0 w 452"/>
                  <a:gd name="T67" fmla="*/ 513 h 513"/>
                  <a:gd name="T68" fmla="*/ 214 w 452"/>
                  <a:gd name="T69" fmla="*/ 226 h 513"/>
                  <a:gd name="T70" fmla="*/ 235 w 452"/>
                  <a:gd name="T71" fmla="*/ 226 h 513"/>
                  <a:gd name="T72" fmla="*/ 271 w 452"/>
                  <a:gd name="T73" fmla="*/ 221 h 513"/>
                  <a:gd name="T74" fmla="*/ 285 w 452"/>
                  <a:gd name="T75" fmla="*/ 217 h 513"/>
                  <a:gd name="T76" fmla="*/ 310 w 452"/>
                  <a:gd name="T77" fmla="*/ 204 h 513"/>
                  <a:gd name="T78" fmla="*/ 326 w 452"/>
                  <a:gd name="T79" fmla="*/ 185 h 513"/>
                  <a:gd name="T80" fmla="*/ 331 w 452"/>
                  <a:gd name="T81" fmla="*/ 175 h 513"/>
                  <a:gd name="T82" fmla="*/ 339 w 452"/>
                  <a:gd name="T83" fmla="*/ 152 h 513"/>
                  <a:gd name="T84" fmla="*/ 339 w 452"/>
                  <a:gd name="T85" fmla="*/ 140 h 513"/>
                  <a:gd name="T86" fmla="*/ 338 w 452"/>
                  <a:gd name="T87" fmla="*/ 122 h 513"/>
                  <a:gd name="T88" fmla="*/ 333 w 452"/>
                  <a:gd name="T89" fmla="*/ 107 h 513"/>
                  <a:gd name="T90" fmla="*/ 325 w 452"/>
                  <a:gd name="T91" fmla="*/ 93 h 513"/>
                  <a:gd name="T92" fmla="*/ 313 w 452"/>
                  <a:gd name="T93" fmla="*/ 80 h 513"/>
                  <a:gd name="T94" fmla="*/ 306 w 452"/>
                  <a:gd name="T95" fmla="*/ 74 h 513"/>
                  <a:gd name="T96" fmla="*/ 289 w 452"/>
                  <a:gd name="T97" fmla="*/ 66 h 513"/>
                  <a:gd name="T98" fmla="*/ 269 w 452"/>
                  <a:gd name="T99" fmla="*/ 60 h 513"/>
                  <a:gd name="T100" fmla="*/ 243 w 452"/>
                  <a:gd name="T101" fmla="*/ 57 h 513"/>
                  <a:gd name="T102" fmla="*/ 68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58" y="1"/>
                    </a:lnTo>
                    <a:lnTo>
                      <a:pt x="287" y="3"/>
                    </a:lnTo>
                    <a:lnTo>
                      <a:pt x="311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6" y="26"/>
                    </a:lnTo>
                    <a:lnTo>
                      <a:pt x="363" y="33"/>
                    </a:lnTo>
                    <a:lnTo>
                      <a:pt x="370" y="39"/>
                    </a:lnTo>
                    <a:lnTo>
                      <a:pt x="376" y="46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98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7" y="166"/>
                    </a:lnTo>
                    <a:lnTo>
                      <a:pt x="404" y="179"/>
                    </a:lnTo>
                    <a:lnTo>
                      <a:pt x="400" y="190"/>
                    </a:lnTo>
                    <a:lnTo>
                      <a:pt x="395" y="202"/>
                    </a:lnTo>
                    <a:lnTo>
                      <a:pt x="389" y="212"/>
                    </a:lnTo>
                    <a:lnTo>
                      <a:pt x="382" y="222"/>
                    </a:lnTo>
                    <a:lnTo>
                      <a:pt x="374" y="231"/>
                    </a:lnTo>
                    <a:lnTo>
                      <a:pt x="374" y="231"/>
                    </a:lnTo>
                    <a:lnTo>
                      <a:pt x="365" y="240"/>
                    </a:lnTo>
                    <a:lnTo>
                      <a:pt x="354" y="249"/>
                    </a:lnTo>
                    <a:lnTo>
                      <a:pt x="342" y="256"/>
                    </a:lnTo>
                    <a:lnTo>
                      <a:pt x="329" y="262"/>
                    </a:lnTo>
                    <a:lnTo>
                      <a:pt x="315" y="268"/>
                    </a:lnTo>
                    <a:lnTo>
                      <a:pt x="299" y="272"/>
                    </a:lnTo>
                    <a:lnTo>
                      <a:pt x="283" y="276"/>
                    </a:lnTo>
                    <a:lnTo>
                      <a:pt x="265" y="280"/>
                    </a:lnTo>
                    <a:lnTo>
                      <a:pt x="265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2" y="373"/>
                    </a:lnTo>
                    <a:lnTo>
                      <a:pt x="452" y="513"/>
                    </a:lnTo>
                    <a:lnTo>
                      <a:pt x="366" y="513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71" y="366"/>
                    </a:lnTo>
                    <a:lnTo>
                      <a:pt x="249" y="335"/>
                    </a:lnTo>
                    <a:lnTo>
                      <a:pt x="249" y="335"/>
                    </a:lnTo>
                    <a:lnTo>
                      <a:pt x="239" y="325"/>
                    </a:lnTo>
                    <a:lnTo>
                      <a:pt x="232" y="315"/>
                    </a:lnTo>
                    <a:lnTo>
                      <a:pt x="223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6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4" y="226"/>
                    </a:lnTo>
                    <a:lnTo>
                      <a:pt x="214" y="226"/>
                    </a:lnTo>
                    <a:lnTo>
                      <a:pt x="235" y="226"/>
                    </a:lnTo>
                    <a:lnTo>
                      <a:pt x="255" y="224"/>
                    </a:lnTo>
                    <a:lnTo>
                      <a:pt x="271" y="221"/>
                    </a:lnTo>
                    <a:lnTo>
                      <a:pt x="285" y="217"/>
                    </a:lnTo>
                    <a:lnTo>
                      <a:pt x="285" y="217"/>
                    </a:lnTo>
                    <a:lnTo>
                      <a:pt x="298" y="211"/>
                    </a:lnTo>
                    <a:lnTo>
                      <a:pt x="310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1" y="175"/>
                    </a:lnTo>
                    <a:lnTo>
                      <a:pt x="336" y="163"/>
                    </a:lnTo>
                    <a:lnTo>
                      <a:pt x="339" y="152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31"/>
                    </a:lnTo>
                    <a:lnTo>
                      <a:pt x="338" y="122"/>
                    </a:lnTo>
                    <a:lnTo>
                      <a:pt x="335" y="115"/>
                    </a:lnTo>
                    <a:lnTo>
                      <a:pt x="333" y="107"/>
                    </a:lnTo>
                    <a:lnTo>
                      <a:pt x="329" y="99"/>
                    </a:lnTo>
                    <a:lnTo>
                      <a:pt x="325" y="93"/>
                    </a:lnTo>
                    <a:lnTo>
                      <a:pt x="320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79" y="62"/>
                    </a:lnTo>
                    <a:lnTo>
                      <a:pt x="269" y="60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2" name="Freeform 608"/>
              <p:cNvSpPr>
                <a:spLocks noEditPoints="1"/>
              </p:cNvSpPr>
              <p:nvPr/>
            </p:nvSpPr>
            <p:spPr bwMode="auto">
              <a:xfrm>
                <a:off x="5011738" y="2408238"/>
                <a:ext cx="388938" cy="422275"/>
              </a:xfrm>
              <a:custGeom>
                <a:avLst/>
                <a:gdLst>
                  <a:gd name="T0" fmla="*/ 1 w 491"/>
                  <a:gd name="T1" fmla="*/ 242 h 531"/>
                  <a:gd name="T2" fmla="*/ 18 w 491"/>
                  <a:gd name="T3" fmla="*/ 158 h 531"/>
                  <a:gd name="T4" fmla="*/ 53 w 491"/>
                  <a:gd name="T5" fmla="*/ 90 h 531"/>
                  <a:gd name="T6" fmla="*/ 87 w 491"/>
                  <a:gd name="T7" fmla="*/ 55 h 531"/>
                  <a:gd name="T8" fmla="*/ 147 w 491"/>
                  <a:gd name="T9" fmla="*/ 17 h 531"/>
                  <a:gd name="T10" fmla="*/ 220 w 491"/>
                  <a:gd name="T11" fmla="*/ 1 h 531"/>
                  <a:gd name="T12" fmla="*/ 264 w 491"/>
                  <a:gd name="T13" fmla="*/ 0 h 531"/>
                  <a:gd name="T14" fmla="*/ 314 w 491"/>
                  <a:gd name="T15" fmla="*/ 9 h 531"/>
                  <a:gd name="T16" fmla="*/ 360 w 491"/>
                  <a:gd name="T17" fmla="*/ 25 h 531"/>
                  <a:gd name="T18" fmla="*/ 388 w 491"/>
                  <a:gd name="T19" fmla="*/ 43 h 531"/>
                  <a:gd name="T20" fmla="*/ 425 w 491"/>
                  <a:gd name="T21" fmla="*/ 74 h 531"/>
                  <a:gd name="T22" fmla="*/ 453 w 491"/>
                  <a:gd name="T23" fmla="*/ 114 h 531"/>
                  <a:gd name="T24" fmla="*/ 468 w 491"/>
                  <a:gd name="T25" fmla="*/ 144 h 531"/>
                  <a:gd name="T26" fmla="*/ 484 w 491"/>
                  <a:gd name="T27" fmla="*/ 193 h 531"/>
                  <a:gd name="T28" fmla="*/ 490 w 491"/>
                  <a:gd name="T29" fmla="*/ 247 h 531"/>
                  <a:gd name="T30" fmla="*/ 490 w 491"/>
                  <a:gd name="T31" fmla="*/ 285 h 531"/>
                  <a:gd name="T32" fmla="*/ 484 w 491"/>
                  <a:gd name="T33" fmla="*/ 340 h 531"/>
                  <a:gd name="T34" fmla="*/ 467 w 491"/>
                  <a:gd name="T35" fmla="*/ 390 h 531"/>
                  <a:gd name="T36" fmla="*/ 452 w 491"/>
                  <a:gd name="T37" fmla="*/ 421 h 531"/>
                  <a:gd name="T38" fmla="*/ 421 w 491"/>
                  <a:gd name="T39" fmla="*/ 461 h 531"/>
                  <a:gd name="T40" fmla="*/ 384 w 491"/>
                  <a:gd name="T41" fmla="*/ 491 h 531"/>
                  <a:gd name="T42" fmla="*/ 356 w 491"/>
                  <a:gd name="T43" fmla="*/ 507 h 531"/>
                  <a:gd name="T44" fmla="*/ 311 w 491"/>
                  <a:gd name="T45" fmla="*/ 523 h 531"/>
                  <a:gd name="T46" fmla="*/ 262 w 491"/>
                  <a:gd name="T47" fmla="*/ 530 h 531"/>
                  <a:gd name="T48" fmla="*/ 228 w 491"/>
                  <a:gd name="T49" fmla="*/ 530 h 531"/>
                  <a:gd name="T50" fmla="*/ 177 w 491"/>
                  <a:gd name="T51" fmla="*/ 522 h 531"/>
                  <a:gd name="T52" fmla="*/ 131 w 491"/>
                  <a:gd name="T53" fmla="*/ 504 h 531"/>
                  <a:gd name="T54" fmla="*/ 102 w 491"/>
                  <a:gd name="T55" fmla="*/ 486 h 531"/>
                  <a:gd name="T56" fmla="*/ 67 w 491"/>
                  <a:gd name="T57" fmla="*/ 454 h 531"/>
                  <a:gd name="T58" fmla="*/ 37 w 491"/>
                  <a:gd name="T59" fmla="*/ 414 h 531"/>
                  <a:gd name="T60" fmla="*/ 23 w 491"/>
                  <a:gd name="T61" fmla="*/ 385 h 531"/>
                  <a:gd name="T62" fmla="*/ 8 w 491"/>
                  <a:gd name="T63" fmla="*/ 338 h 531"/>
                  <a:gd name="T64" fmla="*/ 1 w 491"/>
                  <a:gd name="T65" fmla="*/ 289 h 531"/>
                  <a:gd name="T66" fmla="*/ 71 w 491"/>
                  <a:gd name="T67" fmla="*/ 274 h 531"/>
                  <a:gd name="T68" fmla="*/ 74 w 491"/>
                  <a:gd name="T69" fmla="*/ 317 h 531"/>
                  <a:gd name="T70" fmla="*/ 90 w 491"/>
                  <a:gd name="T71" fmla="*/ 373 h 531"/>
                  <a:gd name="T72" fmla="*/ 120 w 491"/>
                  <a:gd name="T73" fmla="*/ 420 h 531"/>
                  <a:gd name="T74" fmla="*/ 147 w 491"/>
                  <a:gd name="T75" fmla="*/ 443 h 531"/>
                  <a:gd name="T76" fmla="*/ 192 w 491"/>
                  <a:gd name="T77" fmla="*/ 466 h 531"/>
                  <a:gd name="T78" fmla="*/ 246 w 491"/>
                  <a:gd name="T79" fmla="*/ 472 h 531"/>
                  <a:gd name="T80" fmla="*/ 282 w 491"/>
                  <a:gd name="T81" fmla="*/ 470 h 531"/>
                  <a:gd name="T82" fmla="*/ 330 w 491"/>
                  <a:gd name="T83" fmla="*/ 452 h 531"/>
                  <a:gd name="T84" fmla="*/ 371 w 491"/>
                  <a:gd name="T85" fmla="*/ 418 h 531"/>
                  <a:gd name="T86" fmla="*/ 393 w 491"/>
                  <a:gd name="T87" fmla="*/ 389 h 531"/>
                  <a:gd name="T88" fmla="*/ 415 w 491"/>
                  <a:gd name="T89" fmla="*/ 334 h 531"/>
                  <a:gd name="T90" fmla="*/ 421 w 491"/>
                  <a:gd name="T91" fmla="*/ 266 h 531"/>
                  <a:gd name="T92" fmla="*/ 416 w 491"/>
                  <a:gd name="T93" fmla="*/ 207 h 531"/>
                  <a:gd name="T94" fmla="*/ 400 w 491"/>
                  <a:gd name="T95" fmla="*/ 156 h 531"/>
                  <a:gd name="T96" fmla="*/ 388 w 491"/>
                  <a:gd name="T97" fmla="*/ 134 h 531"/>
                  <a:gd name="T98" fmla="*/ 366 w 491"/>
                  <a:gd name="T99" fmla="*/ 106 h 531"/>
                  <a:gd name="T100" fmla="*/ 338 w 491"/>
                  <a:gd name="T101" fmla="*/ 84 h 531"/>
                  <a:gd name="T102" fmla="*/ 317 w 491"/>
                  <a:gd name="T103" fmla="*/ 73 h 531"/>
                  <a:gd name="T104" fmla="*/ 283 w 491"/>
                  <a:gd name="T105" fmla="*/ 62 h 531"/>
                  <a:gd name="T106" fmla="*/ 247 w 491"/>
                  <a:gd name="T107" fmla="*/ 58 h 531"/>
                  <a:gd name="T108" fmla="*/ 211 w 491"/>
                  <a:gd name="T109" fmla="*/ 61 h 531"/>
                  <a:gd name="T110" fmla="*/ 164 w 491"/>
                  <a:gd name="T111" fmla="*/ 78 h 531"/>
                  <a:gd name="T112" fmla="*/ 123 w 491"/>
                  <a:gd name="T113" fmla="*/ 107 h 531"/>
                  <a:gd name="T114" fmla="*/ 100 w 491"/>
                  <a:gd name="T115" fmla="*/ 137 h 531"/>
                  <a:gd name="T116" fmla="*/ 78 w 491"/>
                  <a:gd name="T117" fmla="*/ 195 h 531"/>
                  <a:gd name="T118" fmla="*/ 71 w 491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1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1" y="242"/>
                    </a:lnTo>
                    <a:lnTo>
                      <a:pt x="5" y="212"/>
                    </a:lnTo>
                    <a:lnTo>
                      <a:pt x="10" y="184"/>
                    </a:lnTo>
                    <a:lnTo>
                      <a:pt x="18" y="158"/>
                    </a:lnTo>
                    <a:lnTo>
                      <a:pt x="27" y="134"/>
                    </a:lnTo>
                    <a:lnTo>
                      <a:pt x="40" y="111"/>
                    </a:lnTo>
                    <a:lnTo>
                      <a:pt x="53" y="90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7" y="55"/>
                    </a:lnTo>
                    <a:lnTo>
                      <a:pt x="106" y="41"/>
                    </a:lnTo>
                    <a:lnTo>
                      <a:pt x="127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5" y="5"/>
                    </a:lnTo>
                    <a:lnTo>
                      <a:pt x="220" y="1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2"/>
                    </a:lnTo>
                    <a:lnTo>
                      <a:pt x="297" y="5"/>
                    </a:lnTo>
                    <a:lnTo>
                      <a:pt x="314" y="9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60" y="25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88" y="43"/>
                    </a:lnTo>
                    <a:lnTo>
                      <a:pt x="400" y="52"/>
                    </a:lnTo>
                    <a:lnTo>
                      <a:pt x="413" y="62"/>
                    </a:lnTo>
                    <a:lnTo>
                      <a:pt x="425" y="74"/>
                    </a:lnTo>
                    <a:lnTo>
                      <a:pt x="435" y="87"/>
                    </a:lnTo>
                    <a:lnTo>
                      <a:pt x="444" y="99"/>
                    </a:lnTo>
                    <a:lnTo>
                      <a:pt x="453" y="114"/>
                    </a:lnTo>
                    <a:lnTo>
                      <a:pt x="461" y="129"/>
                    </a:lnTo>
                    <a:lnTo>
                      <a:pt x="461" y="129"/>
                    </a:lnTo>
                    <a:lnTo>
                      <a:pt x="468" y="144"/>
                    </a:lnTo>
                    <a:lnTo>
                      <a:pt x="475" y="160"/>
                    </a:lnTo>
                    <a:lnTo>
                      <a:pt x="480" y="176"/>
                    </a:lnTo>
                    <a:lnTo>
                      <a:pt x="484" y="193"/>
                    </a:lnTo>
                    <a:lnTo>
                      <a:pt x="486" y="211"/>
                    </a:lnTo>
                    <a:lnTo>
                      <a:pt x="489" y="229"/>
                    </a:lnTo>
                    <a:lnTo>
                      <a:pt x="490" y="247"/>
                    </a:lnTo>
                    <a:lnTo>
                      <a:pt x="491" y="266"/>
                    </a:lnTo>
                    <a:lnTo>
                      <a:pt x="491" y="266"/>
                    </a:lnTo>
                    <a:lnTo>
                      <a:pt x="490" y="285"/>
                    </a:lnTo>
                    <a:lnTo>
                      <a:pt x="489" y="304"/>
                    </a:lnTo>
                    <a:lnTo>
                      <a:pt x="486" y="322"/>
                    </a:lnTo>
                    <a:lnTo>
                      <a:pt x="484" y="340"/>
                    </a:lnTo>
                    <a:lnTo>
                      <a:pt x="478" y="357"/>
                    </a:lnTo>
                    <a:lnTo>
                      <a:pt x="473" y="373"/>
                    </a:lnTo>
                    <a:lnTo>
                      <a:pt x="467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2" y="421"/>
                    </a:lnTo>
                    <a:lnTo>
                      <a:pt x="443" y="435"/>
                    </a:lnTo>
                    <a:lnTo>
                      <a:pt x="432" y="448"/>
                    </a:lnTo>
                    <a:lnTo>
                      <a:pt x="421" y="461"/>
                    </a:lnTo>
                    <a:lnTo>
                      <a:pt x="409" y="471"/>
                    </a:lnTo>
                    <a:lnTo>
                      <a:pt x="398" y="481"/>
                    </a:lnTo>
                    <a:lnTo>
                      <a:pt x="384" y="491"/>
                    </a:lnTo>
                    <a:lnTo>
                      <a:pt x="370" y="499"/>
                    </a:lnTo>
                    <a:lnTo>
                      <a:pt x="370" y="499"/>
                    </a:lnTo>
                    <a:lnTo>
                      <a:pt x="356" y="507"/>
                    </a:lnTo>
                    <a:lnTo>
                      <a:pt x="340" y="513"/>
                    </a:lnTo>
                    <a:lnTo>
                      <a:pt x="326" y="518"/>
                    </a:lnTo>
                    <a:lnTo>
                      <a:pt x="311" y="523"/>
                    </a:lnTo>
                    <a:lnTo>
                      <a:pt x="294" y="526"/>
                    </a:lnTo>
                    <a:lnTo>
                      <a:pt x="279" y="528"/>
                    </a:lnTo>
                    <a:lnTo>
                      <a:pt x="262" y="530"/>
                    </a:lnTo>
                    <a:lnTo>
                      <a:pt x="246" y="531"/>
                    </a:lnTo>
                    <a:lnTo>
                      <a:pt x="246" y="531"/>
                    </a:lnTo>
                    <a:lnTo>
                      <a:pt x="228" y="530"/>
                    </a:lnTo>
                    <a:lnTo>
                      <a:pt x="211" y="528"/>
                    </a:lnTo>
                    <a:lnTo>
                      <a:pt x="193" y="526"/>
                    </a:lnTo>
                    <a:lnTo>
                      <a:pt x="177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1" y="504"/>
                    </a:lnTo>
                    <a:lnTo>
                      <a:pt x="117" y="496"/>
                    </a:lnTo>
                    <a:lnTo>
                      <a:pt x="117" y="496"/>
                    </a:lnTo>
                    <a:lnTo>
                      <a:pt x="102" y="486"/>
                    </a:lnTo>
                    <a:lnTo>
                      <a:pt x="90" y="477"/>
                    </a:lnTo>
                    <a:lnTo>
                      <a:pt x="78" y="466"/>
                    </a:lnTo>
                    <a:lnTo>
                      <a:pt x="67" y="454"/>
                    </a:lnTo>
                    <a:lnTo>
                      <a:pt x="56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23" y="385"/>
                    </a:lnTo>
                    <a:lnTo>
                      <a:pt x="17" y="370"/>
                    </a:lnTo>
                    <a:lnTo>
                      <a:pt x="12" y="354"/>
                    </a:lnTo>
                    <a:lnTo>
                      <a:pt x="8" y="338"/>
                    </a:lnTo>
                    <a:lnTo>
                      <a:pt x="5" y="322"/>
                    </a:lnTo>
                    <a:lnTo>
                      <a:pt x="3" y="306"/>
                    </a:lnTo>
                    <a:lnTo>
                      <a:pt x="1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1" y="274"/>
                    </a:moveTo>
                    <a:lnTo>
                      <a:pt x="71" y="274"/>
                    </a:lnTo>
                    <a:lnTo>
                      <a:pt x="72" y="295"/>
                    </a:lnTo>
                    <a:lnTo>
                      <a:pt x="74" y="317"/>
                    </a:lnTo>
                    <a:lnTo>
                      <a:pt x="78" y="338"/>
                    </a:lnTo>
                    <a:lnTo>
                      <a:pt x="83" y="356"/>
                    </a:lnTo>
                    <a:lnTo>
                      <a:pt x="90" y="373"/>
                    </a:lnTo>
                    <a:lnTo>
                      <a:pt x="99" y="390"/>
                    </a:lnTo>
                    <a:lnTo>
                      <a:pt x="109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2"/>
                    </a:lnTo>
                    <a:lnTo>
                      <a:pt x="147" y="443"/>
                    </a:lnTo>
                    <a:lnTo>
                      <a:pt x="161" y="452"/>
                    </a:lnTo>
                    <a:lnTo>
                      <a:pt x="177" y="459"/>
                    </a:lnTo>
                    <a:lnTo>
                      <a:pt x="192" y="466"/>
                    </a:lnTo>
                    <a:lnTo>
                      <a:pt x="210" y="470"/>
                    </a:lnTo>
                    <a:lnTo>
                      <a:pt x="227" y="472"/>
                    </a:lnTo>
                    <a:lnTo>
                      <a:pt x="246" y="472"/>
                    </a:lnTo>
                    <a:lnTo>
                      <a:pt x="246" y="472"/>
                    </a:lnTo>
                    <a:lnTo>
                      <a:pt x="264" y="472"/>
                    </a:lnTo>
                    <a:lnTo>
                      <a:pt x="282" y="470"/>
                    </a:lnTo>
                    <a:lnTo>
                      <a:pt x="299" y="466"/>
                    </a:lnTo>
                    <a:lnTo>
                      <a:pt x="315" y="459"/>
                    </a:lnTo>
                    <a:lnTo>
                      <a:pt x="330" y="452"/>
                    </a:lnTo>
                    <a:lnTo>
                      <a:pt x="345" y="443"/>
                    </a:lnTo>
                    <a:lnTo>
                      <a:pt x="358" y="431"/>
                    </a:lnTo>
                    <a:lnTo>
                      <a:pt x="371" y="418"/>
                    </a:lnTo>
                    <a:lnTo>
                      <a:pt x="371" y="418"/>
                    </a:lnTo>
                    <a:lnTo>
                      <a:pt x="383" y="404"/>
                    </a:lnTo>
                    <a:lnTo>
                      <a:pt x="393" y="389"/>
                    </a:lnTo>
                    <a:lnTo>
                      <a:pt x="402" y="372"/>
                    </a:lnTo>
                    <a:lnTo>
                      <a:pt x="408" y="353"/>
                    </a:lnTo>
                    <a:lnTo>
                      <a:pt x="415" y="334"/>
                    </a:lnTo>
                    <a:lnTo>
                      <a:pt x="418" y="312"/>
                    </a:lnTo>
                    <a:lnTo>
                      <a:pt x="420" y="290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20" y="235"/>
                    </a:lnTo>
                    <a:lnTo>
                      <a:pt x="416" y="207"/>
                    </a:lnTo>
                    <a:lnTo>
                      <a:pt x="409" y="180"/>
                    </a:lnTo>
                    <a:lnTo>
                      <a:pt x="404" y="169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394" y="146"/>
                    </a:lnTo>
                    <a:lnTo>
                      <a:pt x="388" y="134"/>
                    </a:lnTo>
                    <a:lnTo>
                      <a:pt x="381" y="124"/>
                    </a:lnTo>
                    <a:lnTo>
                      <a:pt x="374" y="115"/>
                    </a:lnTo>
                    <a:lnTo>
                      <a:pt x="366" y="106"/>
                    </a:lnTo>
                    <a:lnTo>
                      <a:pt x="357" y="98"/>
                    </a:lnTo>
                    <a:lnTo>
                      <a:pt x="348" y="90"/>
                    </a:lnTo>
                    <a:lnTo>
                      <a:pt x="338" y="84"/>
                    </a:lnTo>
                    <a:lnTo>
                      <a:pt x="338" y="84"/>
                    </a:lnTo>
                    <a:lnTo>
                      <a:pt x="328" y="78"/>
                    </a:lnTo>
                    <a:lnTo>
                      <a:pt x="317" y="73"/>
                    </a:lnTo>
                    <a:lnTo>
                      <a:pt x="306" y="69"/>
                    </a:lnTo>
                    <a:lnTo>
                      <a:pt x="294" y="65"/>
                    </a:lnTo>
                    <a:lnTo>
                      <a:pt x="283" y="62"/>
                    </a:lnTo>
                    <a:lnTo>
                      <a:pt x="271" y="60"/>
                    </a:lnTo>
                    <a:lnTo>
                      <a:pt x="259" y="58"/>
                    </a:lnTo>
                    <a:lnTo>
                      <a:pt x="247" y="58"/>
                    </a:lnTo>
                    <a:lnTo>
                      <a:pt x="247" y="58"/>
                    </a:lnTo>
                    <a:lnTo>
                      <a:pt x="229" y="58"/>
                    </a:lnTo>
                    <a:lnTo>
                      <a:pt x="211" y="61"/>
                    </a:lnTo>
                    <a:lnTo>
                      <a:pt x="196" y="65"/>
                    </a:lnTo>
                    <a:lnTo>
                      <a:pt x="179" y="70"/>
                    </a:lnTo>
                    <a:lnTo>
                      <a:pt x="164" y="78"/>
                    </a:lnTo>
                    <a:lnTo>
                      <a:pt x="150" y="85"/>
                    </a:lnTo>
                    <a:lnTo>
                      <a:pt x="136" y="96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10" y="121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8" y="195"/>
                    </a:lnTo>
                    <a:lnTo>
                      <a:pt x="74" y="220"/>
                    </a:lnTo>
                    <a:lnTo>
                      <a:pt x="72" y="245"/>
                    </a:lnTo>
                    <a:lnTo>
                      <a:pt x="71" y="274"/>
                    </a:lnTo>
                    <a:lnTo>
                      <a:pt x="7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3" name="Freeform 609"/>
              <p:cNvSpPr>
                <a:spLocks/>
              </p:cNvSpPr>
              <p:nvPr/>
            </p:nvSpPr>
            <p:spPr bwMode="auto">
              <a:xfrm>
                <a:off x="5459413" y="2416176"/>
                <a:ext cx="320675" cy="414338"/>
              </a:xfrm>
              <a:custGeom>
                <a:avLst/>
                <a:gdLst>
                  <a:gd name="T0" fmla="*/ 403 w 403"/>
                  <a:gd name="T1" fmla="*/ 0 h 522"/>
                  <a:gd name="T2" fmla="*/ 403 w 403"/>
                  <a:gd name="T3" fmla="*/ 297 h 522"/>
                  <a:gd name="T4" fmla="*/ 398 w 403"/>
                  <a:gd name="T5" fmla="*/ 366 h 522"/>
                  <a:gd name="T6" fmla="*/ 389 w 403"/>
                  <a:gd name="T7" fmla="*/ 407 h 522"/>
                  <a:gd name="T8" fmla="*/ 385 w 403"/>
                  <a:gd name="T9" fmla="*/ 420 h 522"/>
                  <a:gd name="T10" fmla="*/ 375 w 403"/>
                  <a:gd name="T11" fmla="*/ 441 h 522"/>
                  <a:gd name="T12" fmla="*/ 361 w 403"/>
                  <a:gd name="T13" fmla="*/ 461 h 522"/>
                  <a:gd name="T14" fmla="*/ 343 w 403"/>
                  <a:gd name="T15" fmla="*/ 478 h 522"/>
                  <a:gd name="T16" fmla="*/ 323 w 403"/>
                  <a:gd name="T17" fmla="*/ 494 h 522"/>
                  <a:gd name="T18" fmla="*/ 311 w 403"/>
                  <a:gd name="T19" fmla="*/ 500 h 522"/>
                  <a:gd name="T20" fmla="*/ 284 w 403"/>
                  <a:gd name="T21" fmla="*/ 510 h 522"/>
                  <a:gd name="T22" fmla="*/ 255 w 403"/>
                  <a:gd name="T23" fmla="*/ 518 h 522"/>
                  <a:gd name="T24" fmla="*/ 220 w 403"/>
                  <a:gd name="T25" fmla="*/ 522 h 522"/>
                  <a:gd name="T26" fmla="*/ 202 w 403"/>
                  <a:gd name="T27" fmla="*/ 522 h 522"/>
                  <a:gd name="T28" fmla="*/ 168 w 403"/>
                  <a:gd name="T29" fmla="*/ 521 h 522"/>
                  <a:gd name="T30" fmla="*/ 137 w 403"/>
                  <a:gd name="T31" fmla="*/ 516 h 522"/>
                  <a:gd name="T32" fmla="*/ 109 w 403"/>
                  <a:gd name="T33" fmla="*/ 508 h 522"/>
                  <a:gd name="T34" fmla="*/ 85 w 403"/>
                  <a:gd name="T35" fmla="*/ 496 h 522"/>
                  <a:gd name="T36" fmla="*/ 73 w 403"/>
                  <a:gd name="T37" fmla="*/ 490 h 522"/>
                  <a:gd name="T38" fmla="*/ 54 w 403"/>
                  <a:gd name="T39" fmla="*/ 475 h 522"/>
                  <a:gd name="T40" fmla="*/ 38 w 403"/>
                  <a:gd name="T41" fmla="*/ 457 h 522"/>
                  <a:gd name="T42" fmla="*/ 25 w 403"/>
                  <a:gd name="T43" fmla="*/ 436 h 522"/>
                  <a:gd name="T44" fmla="*/ 20 w 403"/>
                  <a:gd name="T45" fmla="*/ 425 h 522"/>
                  <a:gd name="T46" fmla="*/ 11 w 403"/>
                  <a:gd name="T47" fmla="*/ 399 h 522"/>
                  <a:gd name="T48" fmla="*/ 4 w 403"/>
                  <a:gd name="T49" fmla="*/ 370 h 522"/>
                  <a:gd name="T50" fmla="*/ 0 w 403"/>
                  <a:gd name="T51" fmla="*/ 297 h 522"/>
                  <a:gd name="T52" fmla="*/ 68 w 403"/>
                  <a:gd name="T53" fmla="*/ 0 h 522"/>
                  <a:gd name="T54" fmla="*/ 68 w 403"/>
                  <a:gd name="T55" fmla="*/ 295 h 522"/>
                  <a:gd name="T56" fmla="*/ 71 w 403"/>
                  <a:gd name="T57" fmla="*/ 354 h 522"/>
                  <a:gd name="T58" fmla="*/ 80 w 403"/>
                  <a:gd name="T59" fmla="*/ 394 h 522"/>
                  <a:gd name="T60" fmla="*/ 87 w 403"/>
                  <a:gd name="T61" fmla="*/ 409 h 522"/>
                  <a:gd name="T62" fmla="*/ 109 w 403"/>
                  <a:gd name="T63" fmla="*/ 434 h 522"/>
                  <a:gd name="T64" fmla="*/ 123 w 403"/>
                  <a:gd name="T65" fmla="*/ 444 h 522"/>
                  <a:gd name="T66" fmla="*/ 156 w 403"/>
                  <a:gd name="T67" fmla="*/ 457 h 522"/>
                  <a:gd name="T68" fmla="*/ 197 w 403"/>
                  <a:gd name="T69" fmla="*/ 461 h 522"/>
                  <a:gd name="T70" fmla="*/ 215 w 403"/>
                  <a:gd name="T71" fmla="*/ 461 h 522"/>
                  <a:gd name="T72" fmla="*/ 247 w 403"/>
                  <a:gd name="T73" fmla="*/ 455 h 522"/>
                  <a:gd name="T74" fmla="*/ 274 w 403"/>
                  <a:gd name="T75" fmla="*/ 448 h 522"/>
                  <a:gd name="T76" fmla="*/ 295 w 403"/>
                  <a:gd name="T77" fmla="*/ 435 h 522"/>
                  <a:gd name="T78" fmla="*/ 304 w 403"/>
                  <a:gd name="T79" fmla="*/ 426 h 522"/>
                  <a:gd name="T80" fmla="*/ 318 w 403"/>
                  <a:gd name="T81" fmla="*/ 405 h 522"/>
                  <a:gd name="T82" fmla="*/ 328 w 403"/>
                  <a:gd name="T83" fmla="*/ 377 h 522"/>
                  <a:gd name="T84" fmla="*/ 333 w 403"/>
                  <a:gd name="T85" fmla="*/ 340 h 522"/>
                  <a:gd name="T86" fmla="*/ 335 w 403"/>
                  <a:gd name="T87" fmla="*/ 29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3" h="522">
                    <a:moveTo>
                      <a:pt x="335" y="0"/>
                    </a:moveTo>
                    <a:lnTo>
                      <a:pt x="403" y="0"/>
                    </a:lnTo>
                    <a:lnTo>
                      <a:pt x="403" y="297"/>
                    </a:lnTo>
                    <a:lnTo>
                      <a:pt x="403" y="297"/>
                    </a:lnTo>
                    <a:lnTo>
                      <a:pt x="402" y="332"/>
                    </a:lnTo>
                    <a:lnTo>
                      <a:pt x="398" y="366"/>
                    </a:lnTo>
                    <a:lnTo>
                      <a:pt x="393" y="394"/>
                    </a:lnTo>
                    <a:lnTo>
                      <a:pt x="389" y="407"/>
                    </a:lnTo>
                    <a:lnTo>
                      <a:pt x="385" y="420"/>
                    </a:lnTo>
                    <a:lnTo>
                      <a:pt x="385" y="420"/>
                    </a:lnTo>
                    <a:lnTo>
                      <a:pt x="380" y="430"/>
                    </a:lnTo>
                    <a:lnTo>
                      <a:pt x="375" y="441"/>
                    </a:lnTo>
                    <a:lnTo>
                      <a:pt x="369" y="452"/>
                    </a:lnTo>
                    <a:lnTo>
                      <a:pt x="361" y="461"/>
                    </a:lnTo>
                    <a:lnTo>
                      <a:pt x="353" y="469"/>
                    </a:lnTo>
                    <a:lnTo>
                      <a:pt x="343" y="478"/>
                    </a:lnTo>
                    <a:lnTo>
                      <a:pt x="333" y="486"/>
                    </a:lnTo>
                    <a:lnTo>
                      <a:pt x="323" y="494"/>
                    </a:lnTo>
                    <a:lnTo>
                      <a:pt x="323" y="494"/>
                    </a:lnTo>
                    <a:lnTo>
                      <a:pt x="311" y="500"/>
                    </a:lnTo>
                    <a:lnTo>
                      <a:pt x="298" y="505"/>
                    </a:lnTo>
                    <a:lnTo>
                      <a:pt x="284" y="510"/>
                    </a:lnTo>
                    <a:lnTo>
                      <a:pt x="270" y="514"/>
                    </a:lnTo>
                    <a:lnTo>
                      <a:pt x="255" y="518"/>
                    </a:lnTo>
                    <a:lnTo>
                      <a:pt x="238" y="519"/>
                    </a:lnTo>
                    <a:lnTo>
                      <a:pt x="220" y="522"/>
                    </a:lnTo>
                    <a:lnTo>
                      <a:pt x="202" y="522"/>
                    </a:lnTo>
                    <a:lnTo>
                      <a:pt x="202" y="522"/>
                    </a:lnTo>
                    <a:lnTo>
                      <a:pt x="185" y="522"/>
                    </a:lnTo>
                    <a:lnTo>
                      <a:pt x="168" y="521"/>
                    </a:lnTo>
                    <a:lnTo>
                      <a:pt x="153" y="518"/>
                    </a:lnTo>
                    <a:lnTo>
                      <a:pt x="137" y="516"/>
                    </a:lnTo>
                    <a:lnTo>
                      <a:pt x="123" y="512"/>
                    </a:lnTo>
                    <a:lnTo>
                      <a:pt x="109" y="508"/>
                    </a:lnTo>
                    <a:lnTo>
                      <a:pt x="96" y="503"/>
                    </a:lnTo>
                    <a:lnTo>
                      <a:pt x="85" y="496"/>
                    </a:lnTo>
                    <a:lnTo>
                      <a:pt x="85" y="496"/>
                    </a:lnTo>
                    <a:lnTo>
                      <a:pt x="73" y="490"/>
                    </a:lnTo>
                    <a:lnTo>
                      <a:pt x="63" y="484"/>
                    </a:lnTo>
                    <a:lnTo>
                      <a:pt x="54" y="475"/>
                    </a:lnTo>
                    <a:lnTo>
                      <a:pt x="45" y="467"/>
                    </a:lnTo>
                    <a:lnTo>
                      <a:pt x="38" y="457"/>
                    </a:lnTo>
                    <a:lnTo>
                      <a:pt x="31" y="448"/>
                    </a:lnTo>
                    <a:lnTo>
                      <a:pt x="25" y="436"/>
                    </a:lnTo>
                    <a:lnTo>
                      <a:pt x="20" y="425"/>
                    </a:lnTo>
                    <a:lnTo>
                      <a:pt x="20" y="425"/>
                    </a:lnTo>
                    <a:lnTo>
                      <a:pt x="15" y="413"/>
                    </a:lnTo>
                    <a:lnTo>
                      <a:pt x="11" y="399"/>
                    </a:lnTo>
                    <a:lnTo>
                      <a:pt x="8" y="385"/>
                    </a:lnTo>
                    <a:lnTo>
                      <a:pt x="4" y="370"/>
                    </a:lnTo>
                    <a:lnTo>
                      <a:pt x="2" y="335"/>
                    </a:lnTo>
                    <a:lnTo>
                      <a:pt x="0" y="29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95"/>
                    </a:lnTo>
                    <a:lnTo>
                      <a:pt x="68" y="295"/>
                    </a:lnTo>
                    <a:lnTo>
                      <a:pt x="68" y="327"/>
                    </a:lnTo>
                    <a:lnTo>
                      <a:pt x="71" y="354"/>
                    </a:lnTo>
                    <a:lnTo>
                      <a:pt x="75" y="376"/>
                    </a:lnTo>
                    <a:lnTo>
                      <a:pt x="80" y="394"/>
                    </a:lnTo>
                    <a:lnTo>
                      <a:pt x="80" y="394"/>
                    </a:lnTo>
                    <a:lnTo>
                      <a:pt x="87" y="409"/>
                    </a:lnTo>
                    <a:lnTo>
                      <a:pt x="98" y="422"/>
                    </a:lnTo>
                    <a:lnTo>
                      <a:pt x="109" y="434"/>
                    </a:lnTo>
                    <a:lnTo>
                      <a:pt x="123" y="444"/>
                    </a:lnTo>
                    <a:lnTo>
                      <a:pt x="123" y="444"/>
                    </a:lnTo>
                    <a:lnTo>
                      <a:pt x="139" y="450"/>
                    </a:lnTo>
                    <a:lnTo>
                      <a:pt x="156" y="457"/>
                    </a:lnTo>
                    <a:lnTo>
                      <a:pt x="176" y="459"/>
                    </a:lnTo>
                    <a:lnTo>
                      <a:pt x="197" y="461"/>
                    </a:lnTo>
                    <a:lnTo>
                      <a:pt x="197" y="461"/>
                    </a:lnTo>
                    <a:lnTo>
                      <a:pt x="215" y="461"/>
                    </a:lnTo>
                    <a:lnTo>
                      <a:pt x="232" y="458"/>
                    </a:lnTo>
                    <a:lnTo>
                      <a:pt x="247" y="455"/>
                    </a:lnTo>
                    <a:lnTo>
                      <a:pt x="261" y="452"/>
                    </a:lnTo>
                    <a:lnTo>
                      <a:pt x="274" y="448"/>
                    </a:lnTo>
                    <a:lnTo>
                      <a:pt x="284" y="441"/>
                    </a:lnTo>
                    <a:lnTo>
                      <a:pt x="295" y="435"/>
                    </a:lnTo>
                    <a:lnTo>
                      <a:pt x="304" y="426"/>
                    </a:lnTo>
                    <a:lnTo>
                      <a:pt x="304" y="426"/>
                    </a:lnTo>
                    <a:lnTo>
                      <a:pt x="311" y="417"/>
                    </a:lnTo>
                    <a:lnTo>
                      <a:pt x="318" y="405"/>
                    </a:lnTo>
                    <a:lnTo>
                      <a:pt x="323" y="393"/>
                    </a:lnTo>
                    <a:lnTo>
                      <a:pt x="328" y="377"/>
                    </a:lnTo>
                    <a:lnTo>
                      <a:pt x="330" y="359"/>
                    </a:lnTo>
                    <a:lnTo>
                      <a:pt x="333" y="340"/>
                    </a:lnTo>
                    <a:lnTo>
                      <a:pt x="334" y="320"/>
                    </a:lnTo>
                    <a:lnTo>
                      <a:pt x="335" y="29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4" name="Freeform 610"/>
              <p:cNvSpPr>
                <a:spLocks noEditPoints="1"/>
              </p:cNvSpPr>
              <p:nvPr/>
            </p:nvSpPr>
            <p:spPr bwMode="auto">
              <a:xfrm>
                <a:off x="5859463" y="2416176"/>
                <a:ext cx="311150" cy="407988"/>
              </a:xfrm>
              <a:custGeom>
                <a:avLst/>
                <a:gdLst>
                  <a:gd name="T0" fmla="*/ 0 w 392"/>
                  <a:gd name="T1" fmla="*/ 0 h 513"/>
                  <a:gd name="T2" fmla="*/ 193 w 392"/>
                  <a:gd name="T3" fmla="*/ 0 h 513"/>
                  <a:gd name="T4" fmla="*/ 256 w 392"/>
                  <a:gd name="T5" fmla="*/ 2 h 513"/>
                  <a:gd name="T6" fmla="*/ 271 w 392"/>
                  <a:gd name="T7" fmla="*/ 5 h 513"/>
                  <a:gd name="T8" fmla="*/ 306 w 392"/>
                  <a:gd name="T9" fmla="*/ 14 h 513"/>
                  <a:gd name="T10" fmla="*/ 334 w 392"/>
                  <a:gd name="T11" fmla="*/ 29 h 513"/>
                  <a:gd name="T12" fmla="*/ 347 w 392"/>
                  <a:gd name="T13" fmla="*/ 38 h 513"/>
                  <a:gd name="T14" fmla="*/ 367 w 392"/>
                  <a:gd name="T15" fmla="*/ 64 h 513"/>
                  <a:gd name="T16" fmla="*/ 376 w 392"/>
                  <a:gd name="T17" fmla="*/ 78 h 513"/>
                  <a:gd name="T18" fmla="*/ 388 w 392"/>
                  <a:gd name="T19" fmla="*/ 112 h 513"/>
                  <a:gd name="T20" fmla="*/ 392 w 392"/>
                  <a:gd name="T21" fmla="*/ 148 h 513"/>
                  <a:gd name="T22" fmla="*/ 390 w 392"/>
                  <a:gd name="T23" fmla="*/ 165 h 513"/>
                  <a:gd name="T24" fmla="*/ 385 w 392"/>
                  <a:gd name="T25" fmla="*/ 194 h 513"/>
                  <a:gd name="T26" fmla="*/ 375 w 392"/>
                  <a:gd name="T27" fmla="*/ 222 h 513"/>
                  <a:gd name="T28" fmla="*/ 360 w 392"/>
                  <a:gd name="T29" fmla="*/ 248 h 513"/>
                  <a:gd name="T30" fmla="*/ 349 w 392"/>
                  <a:gd name="T31" fmla="*/ 259 h 513"/>
                  <a:gd name="T32" fmla="*/ 325 w 392"/>
                  <a:gd name="T33" fmla="*/ 279 h 513"/>
                  <a:gd name="T34" fmla="*/ 292 w 392"/>
                  <a:gd name="T35" fmla="*/ 293 h 513"/>
                  <a:gd name="T36" fmla="*/ 250 w 392"/>
                  <a:gd name="T37" fmla="*/ 302 h 513"/>
                  <a:gd name="T38" fmla="*/ 200 w 392"/>
                  <a:gd name="T39" fmla="*/ 304 h 513"/>
                  <a:gd name="T40" fmla="*/ 68 w 392"/>
                  <a:gd name="T41" fmla="*/ 513 h 513"/>
                  <a:gd name="T42" fmla="*/ 68 w 392"/>
                  <a:gd name="T43" fmla="*/ 244 h 513"/>
                  <a:gd name="T44" fmla="*/ 200 w 392"/>
                  <a:gd name="T45" fmla="*/ 244 h 513"/>
                  <a:gd name="T46" fmla="*/ 231 w 392"/>
                  <a:gd name="T47" fmla="*/ 243 h 513"/>
                  <a:gd name="T48" fmla="*/ 256 w 392"/>
                  <a:gd name="T49" fmla="*/ 238 h 513"/>
                  <a:gd name="T50" fmla="*/ 278 w 392"/>
                  <a:gd name="T51" fmla="*/ 230 h 513"/>
                  <a:gd name="T52" fmla="*/ 293 w 392"/>
                  <a:gd name="T53" fmla="*/ 220 h 513"/>
                  <a:gd name="T54" fmla="*/ 301 w 392"/>
                  <a:gd name="T55" fmla="*/ 213 h 513"/>
                  <a:gd name="T56" fmla="*/ 311 w 392"/>
                  <a:gd name="T57" fmla="*/ 198 h 513"/>
                  <a:gd name="T58" fmla="*/ 317 w 392"/>
                  <a:gd name="T59" fmla="*/ 181 h 513"/>
                  <a:gd name="T60" fmla="*/ 321 w 392"/>
                  <a:gd name="T61" fmla="*/ 161 h 513"/>
                  <a:gd name="T62" fmla="*/ 321 w 392"/>
                  <a:gd name="T63" fmla="*/ 151 h 513"/>
                  <a:gd name="T64" fmla="*/ 317 w 392"/>
                  <a:gd name="T65" fmla="*/ 120 h 513"/>
                  <a:gd name="T66" fmla="*/ 305 w 392"/>
                  <a:gd name="T67" fmla="*/ 96 h 513"/>
                  <a:gd name="T68" fmla="*/ 297 w 392"/>
                  <a:gd name="T69" fmla="*/ 84 h 513"/>
                  <a:gd name="T70" fmla="*/ 275 w 392"/>
                  <a:gd name="T71" fmla="*/ 70 h 513"/>
                  <a:gd name="T72" fmla="*/ 262 w 392"/>
                  <a:gd name="T73" fmla="*/ 65 h 513"/>
                  <a:gd name="T74" fmla="*/ 238 w 392"/>
                  <a:gd name="T75" fmla="*/ 61 h 513"/>
                  <a:gd name="T76" fmla="*/ 68 w 392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8" y="1"/>
                    </a:lnTo>
                    <a:lnTo>
                      <a:pt x="256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89" y="8"/>
                    </a:lnTo>
                    <a:lnTo>
                      <a:pt x="306" y="14"/>
                    </a:lnTo>
                    <a:lnTo>
                      <a:pt x="321" y="20"/>
                    </a:lnTo>
                    <a:lnTo>
                      <a:pt x="334" y="29"/>
                    </a:lnTo>
                    <a:lnTo>
                      <a:pt x="334" y="29"/>
                    </a:lnTo>
                    <a:lnTo>
                      <a:pt x="347" y="38"/>
                    </a:lnTo>
                    <a:lnTo>
                      <a:pt x="357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3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2" y="148"/>
                    </a:lnTo>
                    <a:lnTo>
                      <a:pt x="392" y="148"/>
                    </a:lnTo>
                    <a:lnTo>
                      <a:pt x="390" y="165"/>
                    </a:lnTo>
                    <a:lnTo>
                      <a:pt x="389" y="180"/>
                    </a:lnTo>
                    <a:lnTo>
                      <a:pt x="385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7" y="235"/>
                    </a:lnTo>
                    <a:lnTo>
                      <a:pt x="360" y="248"/>
                    </a:lnTo>
                    <a:lnTo>
                      <a:pt x="349" y="259"/>
                    </a:lnTo>
                    <a:lnTo>
                      <a:pt x="349" y="259"/>
                    </a:lnTo>
                    <a:lnTo>
                      <a:pt x="338" y="270"/>
                    </a:lnTo>
                    <a:lnTo>
                      <a:pt x="325" y="279"/>
                    </a:lnTo>
                    <a:lnTo>
                      <a:pt x="309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50" y="302"/>
                    </a:lnTo>
                    <a:lnTo>
                      <a:pt x="225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0" y="244"/>
                    </a:lnTo>
                    <a:lnTo>
                      <a:pt x="200" y="244"/>
                    </a:lnTo>
                    <a:lnTo>
                      <a:pt x="216" y="243"/>
                    </a:lnTo>
                    <a:lnTo>
                      <a:pt x="231" y="243"/>
                    </a:lnTo>
                    <a:lnTo>
                      <a:pt x="245" y="240"/>
                    </a:lnTo>
                    <a:lnTo>
                      <a:pt x="256" y="238"/>
                    </a:lnTo>
                    <a:lnTo>
                      <a:pt x="268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0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5" y="96"/>
                    </a:lnTo>
                    <a:lnTo>
                      <a:pt x="305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199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5" name="Freeform 611"/>
              <p:cNvSpPr>
                <a:spLocks/>
              </p:cNvSpPr>
              <p:nvPr/>
            </p:nvSpPr>
            <p:spPr bwMode="auto">
              <a:xfrm>
                <a:off x="6219825" y="2416176"/>
                <a:ext cx="303213" cy="407988"/>
              </a:xfrm>
              <a:custGeom>
                <a:avLst/>
                <a:gdLst>
                  <a:gd name="T0" fmla="*/ 0 w 383"/>
                  <a:gd name="T1" fmla="*/ 513 h 513"/>
                  <a:gd name="T2" fmla="*/ 0 w 383"/>
                  <a:gd name="T3" fmla="*/ 0 h 513"/>
                  <a:gd name="T4" fmla="*/ 370 w 383"/>
                  <a:gd name="T5" fmla="*/ 0 h 513"/>
                  <a:gd name="T6" fmla="*/ 370 w 383"/>
                  <a:gd name="T7" fmla="*/ 60 h 513"/>
                  <a:gd name="T8" fmla="*/ 68 w 383"/>
                  <a:gd name="T9" fmla="*/ 60 h 513"/>
                  <a:gd name="T10" fmla="*/ 68 w 383"/>
                  <a:gd name="T11" fmla="*/ 217 h 513"/>
                  <a:gd name="T12" fmla="*/ 351 w 383"/>
                  <a:gd name="T13" fmla="*/ 217 h 513"/>
                  <a:gd name="T14" fmla="*/ 351 w 383"/>
                  <a:gd name="T15" fmla="*/ 277 h 513"/>
                  <a:gd name="T16" fmla="*/ 68 w 383"/>
                  <a:gd name="T17" fmla="*/ 277 h 513"/>
                  <a:gd name="T18" fmla="*/ 68 w 383"/>
                  <a:gd name="T19" fmla="*/ 453 h 513"/>
                  <a:gd name="T20" fmla="*/ 383 w 383"/>
                  <a:gd name="T21" fmla="*/ 453 h 513"/>
                  <a:gd name="T22" fmla="*/ 383 w 383"/>
                  <a:gd name="T23" fmla="*/ 513 h 513"/>
                  <a:gd name="T24" fmla="*/ 0 w 383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0" y="0"/>
                    </a:lnTo>
                    <a:lnTo>
                      <a:pt x="370" y="60"/>
                    </a:lnTo>
                    <a:lnTo>
                      <a:pt x="68" y="60"/>
                    </a:lnTo>
                    <a:lnTo>
                      <a:pt x="68" y="217"/>
                    </a:lnTo>
                    <a:lnTo>
                      <a:pt x="351" y="217"/>
                    </a:lnTo>
                    <a:lnTo>
                      <a:pt x="351" y="277"/>
                    </a:lnTo>
                    <a:lnTo>
                      <a:pt x="68" y="277"/>
                    </a:lnTo>
                    <a:lnTo>
                      <a:pt x="68" y="453"/>
                    </a:lnTo>
                    <a:lnTo>
                      <a:pt x="383" y="453"/>
                    </a:lnTo>
                    <a:lnTo>
                      <a:pt x="383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6" name="Freeform 612"/>
              <p:cNvSpPr>
                <a:spLocks noEditPoints="1"/>
              </p:cNvSpPr>
              <p:nvPr/>
            </p:nvSpPr>
            <p:spPr bwMode="auto">
              <a:xfrm>
                <a:off x="6756400" y="2416176"/>
                <a:ext cx="358775" cy="407988"/>
              </a:xfrm>
              <a:custGeom>
                <a:avLst/>
                <a:gdLst>
                  <a:gd name="T0" fmla="*/ 0 w 452"/>
                  <a:gd name="T1" fmla="*/ 0 h 513"/>
                  <a:gd name="T2" fmla="*/ 227 w 452"/>
                  <a:gd name="T3" fmla="*/ 0 h 513"/>
                  <a:gd name="T4" fmla="*/ 287 w 452"/>
                  <a:gd name="T5" fmla="*/ 3 h 513"/>
                  <a:gd name="T6" fmla="*/ 332 w 452"/>
                  <a:gd name="T7" fmla="*/ 14 h 513"/>
                  <a:gd name="T8" fmla="*/ 340 w 452"/>
                  <a:gd name="T9" fmla="*/ 17 h 513"/>
                  <a:gd name="T10" fmla="*/ 356 w 452"/>
                  <a:gd name="T11" fmla="*/ 26 h 513"/>
                  <a:gd name="T12" fmla="*/ 370 w 452"/>
                  <a:gd name="T13" fmla="*/ 39 h 513"/>
                  <a:gd name="T14" fmla="*/ 388 w 452"/>
                  <a:gd name="T15" fmla="*/ 62 h 513"/>
                  <a:gd name="T16" fmla="*/ 397 w 452"/>
                  <a:gd name="T17" fmla="*/ 80 h 513"/>
                  <a:gd name="T18" fmla="*/ 409 w 452"/>
                  <a:gd name="T19" fmla="*/ 119 h 513"/>
                  <a:gd name="T20" fmla="*/ 410 w 452"/>
                  <a:gd name="T21" fmla="*/ 140 h 513"/>
                  <a:gd name="T22" fmla="*/ 408 w 452"/>
                  <a:gd name="T23" fmla="*/ 166 h 513"/>
                  <a:gd name="T24" fmla="*/ 401 w 452"/>
                  <a:gd name="T25" fmla="*/ 190 h 513"/>
                  <a:gd name="T26" fmla="*/ 390 w 452"/>
                  <a:gd name="T27" fmla="*/ 212 h 513"/>
                  <a:gd name="T28" fmla="*/ 374 w 452"/>
                  <a:gd name="T29" fmla="*/ 231 h 513"/>
                  <a:gd name="T30" fmla="*/ 365 w 452"/>
                  <a:gd name="T31" fmla="*/ 240 h 513"/>
                  <a:gd name="T32" fmla="*/ 342 w 452"/>
                  <a:gd name="T33" fmla="*/ 256 h 513"/>
                  <a:gd name="T34" fmla="*/ 315 w 452"/>
                  <a:gd name="T35" fmla="*/ 268 h 513"/>
                  <a:gd name="T36" fmla="*/ 283 w 452"/>
                  <a:gd name="T37" fmla="*/ 276 h 513"/>
                  <a:gd name="T38" fmla="*/ 266 w 452"/>
                  <a:gd name="T39" fmla="*/ 280 h 513"/>
                  <a:gd name="T40" fmla="*/ 299 w 452"/>
                  <a:gd name="T41" fmla="*/ 299 h 513"/>
                  <a:gd name="T42" fmla="*/ 306 w 452"/>
                  <a:gd name="T43" fmla="*/ 306 h 513"/>
                  <a:gd name="T44" fmla="*/ 336 w 452"/>
                  <a:gd name="T45" fmla="*/ 336 h 513"/>
                  <a:gd name="T46" fmla="*/ 363 w 452"/>
                  <a:gd name="T47" fmla="*/ 373 h 513"/>
                  <a:gd name="T48" fmla="*/ 367 w 452"/>
                  <a:gd name="T49" fmla="*/ 513 h 513"/>
                  <a:gd name="T50" fmla="*/ 299 w 452"/>
                  <a:gd name="T51" fmla="*/ 407 h 513"/>
                  <a:gd name="T52" fmla="*/ 250 w 452"/>
                  <a:gd name="T53" fmla="*/ 335 h 513"/>
                  <a:gd name="T54" fmla="*/ 240 w 452"/>
                  <a:gd name="T55" fmla="*/ 325 h 513"/>
                  <a:gd name="T56" fmla="*/ 223 w 452"/>
                  <a:gd name="T57" fmla="*/ 307 h 513"/>
                  <a:gd name="T58" fmla="*/ 216 w 452"/>
                  <a:gd name="T59" fmla="*/ 302 h 513"/>
                  <a:gd name="T60" fmla="*/ 184 w 452"/>
                  <a:gd name="T61" fmla="*/ 288 h 513"/>
                  <a:gd name="T62" fmla="*/ 170 w 452"/>
                  <a:gd name="T63" fmla="*/ 285 h 513"/>
                  <a:gd name="T64" fmla="*/ 67 w 452"/>
                  <a:gd name="T65" fmla="*/ 285 h 513"/>
                  <a:gd name="T66" fmla="*/ 0 w 452"/>
                  <a:gd name="T67" fmla="*/ 513 h 513"/>
                  <a:gd name="T68" fmla="*/ 213 w 452"/>
                  <a:gd name="T69" fmla="*/ 226 h 513"/>
                  <a:gd name="T70" fmla="*/ 236 w 452"/>
                  <a:gd name="T71" fmla="*/ 226 h 513"/>
                  <a:gd name="T72" fmla="*/ 272 w 452"/>
                  <a:gd name="T73" fmla="*/ 221 h 513"/>
                  <a:gd name="T74" fmla="*/ 286 w 452"/>
                  <a:gd name="T75" fmla="*/ 217 h 513"/>
                  <a:gd name="T76" fmla="*/ 309 w 452"/>
                  <a:gd name="T77" fmla="*/ 204 h 513"/>
                  <a:gd name="T78" fmla="*/ 326 w 452"/>
                  <a:gd name="T79" fmla="*/ 185 h 513"/>
                  <a:gd name="T80" fmla="*/ 332 w 452"/>
                  <a:gd name="T81" fmla="*/ 175 h 513"/>
                  <a:gd name="T82" fmla="*/ 338 w 452"/>
                  <a:gd name="T83" fmla="*/ 152 h 513"/>
                  <a:gd name="T84" fmla="*/ 340 w 452"/>
                  <a:gd name="T85" fmla="*/ 140 h 513"/>
                  <a:gd name="T86" fmla="*/ 338 w 452"/>
                  <a:gd name="T87" fmla="*/ 122 h 513"/>
                  <a:gd name="T88" fmla="*/ 333 w 452"/>
                  <a:gd name="T89" fmla="*/ 107 h 513"/>
                  <a:gd name="T90" fmla="*/ 326 w 452"/>
                  <a:gd name="T91" fmla="*/ 93 h 513"/>
                  <a:gd name="T92" fmla="*/ 313 w 452"/>
                  <a:gd name="T93" fmla="*/ 80 h 513"/>
                  <a:gd name="T94" fmla="*/ 306 w 452"/>
                  <a:gd name="T95" fmla="*/ 74 h 513"/>
                  <a:gd name="T96" fmla="*/ 290 w 452"/>
                  <a:gd name="T97" fmla="*/ 66 h 513"/>
                  <a:gd name="T98" fmla="*/ 268 w 452"/>
                  <a:gd name="T99" fmla="*/ 60 h 513"/>
                  <a:gd name="T100" fmla="*/ 244 w 452"/>
                  <a:gd name="T101" fmla="*/ 57 h 513"/>
                  <a:gd name="T102" fmla="*/ 67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59" y="1"/>
                    </a:lnTo>
                    <a:lnTo>
                      <a:pt x="287" y="3"/>
                    </a:lnTo>
                    <a:lnTo>
                      <a:pt x="312" y="7"/>
                    </a:lnTo>
                    <a:lnTo>
                      <a:pt x="332" y="14"/>
                    </a:lnTo>
                    <a:lnTo>
                      <a:pt x="332" y="14"/>
                    </a:lnTo>
                    <a:lnTo>
                      <a:pt x="340" y="17"/>
                    </a:lnTo>
                    <a:lnTo>
                      <a:pt x="349" y="21"/>
                    </a:lnTo>
                    <a:lnTo>
                      <a:pt x="356" y="26"/>
                    </a:lnTo>
                    <a:lnTo>
                      <a:pt x="364" y="33"/>
                    </a:lnTo>
                    <a:lnTo>
                      <a:pt x="370" y="39"/>
                    </a:lnTo>
                    <a:lnTo>
                      <a:pt x="377" y="46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97" y="80"/>
                    </a:lnTo>
                    <a:lnTo>
                      <a:pt x="405" y="99"/>
                    </a:lnTo>
                    <a:lnTo>
                      <a:pt x="409" y="119"/>
                    </a:lnTo>
                    <a:lnTo>
                      <a:pt x="410" y="140"/>
                    </a:lnTo>
                    <a:lnTo>
                      <a:pt x="410" y="140"/>
                    </a:lnTo>
                    <a:lnTo>
                      <a:pt x="409" y="153"/>
                    </a:lnTo>
                    <a:lnTo>
                      <a:pt x="408" y="166"/>
                    </a:lnTo>
                    <a:lnTo>
                      <a:pt x="405" y="179"/>
                    </a:lnTo>
                    <a:lnTo>
                      <a:pt x="401" y="190"/>
                    </a:lnTo>
                    <a:lnTo>
                      <a:pt x="396" y="202"/>
                    </a:lnTo>
                    <a:lnTo>
                      <a:pt x="390" y="212"/>
                    </a:lnTo>
                    <a:lnTo>
                      <a:pt x="383" y="222"/>
                    </a:lnTo>
                    <a:lnTo>
                      <a:pt x="374" y="231"/>
                    </a:lnTo>
                    <a:lnTo>
                      <a:pt x="374" y="231"/>
                    </a:lnTo>
                    <a:lnTo>
                      <a:pt x="365" y="240"/>
                    </a:lnTo>
                    <a:lnTo>
                      <a:pt x="355" y="249"/>
                    </a:lnTo>
                    <a:lnTo>
                      <a:pt x="342" y="256"/>
                    </a:lnTo>
                    <a:lnTo>
                      <a:pt x="329" y="262"/>
                    </a:lnTo>
                    <a:lnTo>
                      <a:pt x="315" y="268"/>
                    </a:lnTo>
                    <a:lnTo>
                      <a:pt x="300" y="272"/>
                    </a:lnTo>
                    <a:lnTo>
                      <a:pt x="283" y="276"/>
                    </a:lnTo>
                    <a:lnTo>
                      <a:pt x="266" y="280"/>
                    </a:lnTo>
                    <a:lnTo>
                      <a:pt x="266" y="280"/>
                    </a:lnTo>
                    <a:lnTo>
                      <a:pt x="289" y="293"/>
                    </a:lnTo>
                    <a:lnTo>
                      <a:pt x="299" y="299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21" y="320"/>
                    </a:lnTo>
                    <a:lnTo>
                      <a:pt x="336" y="336"/>
                    </a:lnTo>
                    <a:lnTo>
                      <a:pt x="349" y="354"/>
                    </a:lnTo>
                    <a:lnTo>
                      <a:pt x="363" y="373"/>
                    </a:lnTo>
                    <a:lnTo>
                      <a:pt x="452" y="513"/>
                    </a:lnTo>
                    <a:lnTo>
                      <a:pt x="367" y="513"/>
                    </a:lnTo>
                    <a:lnTo>
                      <a:pt x="299" y="407"/>
                    </a:lnTo>
                    <a:lnTo>
                      <a:pt x="299" y="407"/>
                    </a:lnTo>
                    <a:lnTo>
                      <a:pt x="272" y="366"/>
                    </a:lnTo>
                    <a:lnTo>
                      <a:pt x="250" y="335"/>
                    </a:lnTo>
                    <a:lnTo>
                      <a:pt x="250" y="335"/>
                    </a:lnTo>
                    <a:lnTo>
                      <a:pt x="240" y="325"/>
                    </a:lnTo>
                    <a:lnTo>
                      <a:pt x="231" y="315"/>
                    </a:lnTo>
                    <a:lnTo>
                      <a:pt x="223" y="307"/>
                    </a:lnTo>
                    <a:lnTo>
                      <a:pt x="216" y="302"/>
                    </a:lnTo>
                    <a:lnTo>
                      <a:pt x="216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70" y="285"/>
                    </a:lnTo>
                    <a:lnTo>
                      <a:pt x="147" y="285"/>
                    </a:lnTo>
                    <a:lnTo>
                      <a:pt x="67" y="285"/>
                    </a:lnTo>
                    <a:lnTo>
                      <a:pt x="67" y="513"/>
                    </a:lnTo>
                    <a:lnTo>
                      <a:pt x="0" y="513"/>
                    </a:lnTo>
                    <a:close/>
                    <a:moveTo>
                      <a:pt x="67" y="226"/>
                    </a:moveTo>
                    <a:lnTo>
                      <a:pt x="213" y="226"/>
                    </a:lnTo>
                    <a:lnTo>
                      <a:pt x="213" y="226"/>
                    </a:lnTo>
                    <a:lnTo>
                      <a:pt x="236" y="226"/>
                    </a:lnTo>
                    <a:lnTo>
                      <a:pt x="255" y="224"/>
                    </a:lnTo>
                    <a:lnTo>
                      <a:pt x="272" y="221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99" y="211"/>
                    </a:lnTo>
                    <a:lnTo>
                      <a:pt x="309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2" y="175"/>
                    </a:lnTo>
                    <a:lnTo>
                      <a:pt x="336" y="163"/>
                    </a:lnTo>
                    <a:lnTo>
                      <a:pt x="338" y="152"/>
                    </a:lnTo>
                    <a:lnTo>
                      <a:pt x="340" y="140"/>
                    </a:lnTo>
                    <a:lnTo>
                      <a:pt x="340" y="140"/>
                    </a:lnTo>
                    <a:lnTo>
                      <a:pt x="340" y="131"/>
                    </a:lnTo>
                    <a:lnTo>
                      <a:pt x="338" y="122"/>
                    </a:lnTo>
                    <a:lnTo>
                      <a:pt x="336" y="115"/>
                    </a:lnTo>
                    <a:lnTo>
                      <a:pt x="333" y="107"/>
                    </a:lnTo>
                    <a:lnTo>
                      <a:pt x="329" y="99"/>
                    </a:lnTo>
                    <a:lnTo>
                      <a:pt x="326" y="93"/>
                    </a:lnTo>
                    <a:lnTo>
                      <a:pt x="319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6" y="74"/>
                    </a:lnTo>
                    <a:lnTo>
                      <a:pt x="299" y="70"/>
                    </a:lnTo>
                    <a:lnTo>
                      <a:pt x="290" y="66"/>
                    </a:lnTo>
                    <a:lnTo>
                      <a:pt x="280" y="62"/>
                    </a:lnTo>
                    <a:lnTo>
                      <a:pt x="268" y="60"/>
                    </a:lnTo>
                    <a:lnTo>
                      <a:pt x="257" y="58"/>
                    </a:lnTo>
                    <a:lnTo>
                      <a:pt x="244" y="57"/>
                    </a:lnTo>
                    <a:lnTo>
                      <a:pt x="230" y="56"/>
                    </a:lnTo>
                    <a:lnTo>
                      <a:pt x="67" y="56"/>
                    </a:lnTo>
                    <a:lnTo>
                      <a:pt x="67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7" name="Freeform 613"/>
              <p:cNvSpPr>
                <a:spLocks/>
              </p:cNvSpPr>
              <p:nvPr/>
            </p:nvSpPr>
            <p:spPr bwMode="auto">
              <a:xfrm>
                <a:off x="7156450" y="2416176"/>
                <a:ext cx="304800" cy="407988"/>
              </a:xfrm>
              <a:custGeom>
                <a:avLst/>
                <a:gdLst>
                  <a:gd name="T0" fmla="*/ 0 w 382"/>
                  <a:gd name="T1" fmla="*/ 513 h 513"/>
                  <a:gd name="T2" fmla="*/ 0 w 382"/>
                  <a:gd name="T3" fmla="*/ 0 h 513"/>
                  <a:gd name="T4" fmla="*/ 369 w 382"/>
                  <a:gd name="T5" fmla="*/ 0 h 513"/>
                  <a:gd name="T6" fmla="*/ 369 w 382"/>
                  <a:gd name="T7" fmla="*/ 60 h 513"/>
                  <a:gd name="T8" fmla="*/ 67 w 382"/>
                  <a:gd name="T9" fmla="*/ 60 h 513"/>
                  <a:gd name="T10" fmla="*/ 67 w 382"/>
                  <a:gd name="T11" fmla="*/ 217 h 513"/>
                  <a:gd name="T12" fmla="*/ 350 w 382"/>
                  <a:gd name="T13" fmla="*/ 217 h 513"/>
                  <a:gd name="T14" fmla="*/ 350 w 382"/>
                  <a:gd name="T15" fmla="*/ 277 h 513"/>
                  <a:gd name="T16" fmla="*/ 67 w 382"/>
                  <a:gd name="T17" fmla="*/ 277 h 513"/>
                  <a:gd name="T18" fmla="*/ 67 w 382"/>
                  <a:gd name="T19" fmla="*/ 453 h 513"/>
                  <a:gd name="T20" fmla="*/ 382 w 382"/>
                  <a:gd name="T21" fmla="*/ 453 h 513"/>
                  <a:gd name="T22" fmla="*/ 382 w 382"/>
                  <a:gd name="T23" fmla="*/ 513 h 513"/>
                  <a:gd name="T24" fmla="*/ 0 w 382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69" y="0"/>
                    </a:lnTo>
                    <a:lnTo>
                      <a:pt x="369" y="60"/>
                    </a:lnTo>
                    <a:lnTo>
                      <a:pt x="67" y="60"/>
                    </a:lnTo>
                    <a:lnTo>
                      <a:pt x="67" y="217"/>
                    </a:lnTo>
                    <a:lnTo>
                      <a:pt x="350" y="217"/>
                    </a:lnTo>
                    <a:lnTo>
                      <a:pt x="350" y="277"/>
                    </a:lnTo>
                    <a:lnTo>
                      <a:pt x="67" y="277"/>
                    </a:lnTo>
                    <a:lnTo>
                      <a:pt x="67" y="453"/>
                    </a:lnTo>
                    <a:lnTo>
                      <a:pt x="382" y="453"/>
                    </a:lnTo>
                    <a:lnTo>
                      <a:pt x="382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8" name="Freeform 614"/>
              <p:cNvSpPr>
                <a:spLocks/>
              </p:cNvSpPr>
              <p:nvPr/>
            </p:nvSpPr>
            <p:spPr bwMode="auto">
              <a:xfrm>
                <a:off x="7515225" y="2416176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9 w 404"/>
                  <a:gd name="T7" fmla="*/ 403 h 513"/>
                  <a:gd name="T8" fmla="*/ 339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4 w 404"/>
                  <a:gd name="T15" fmla="*/ 513 h 513"/>
                  <a:gd name="T16" fmla="*/ 65 w 404"/>
                  <a:gd name="T17" fmla="*/ 110 h 513"/>
                  <a:gd name="T18" fmla="*/ 65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9" y="403"/>
                    </a:lnTo>
                    <a:lnTo>
                      <a:pt x="339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4" y="513"/>
                    </a:lnTo>
                    <a:lnTo>
                      <a:pt x="65" y="110"/>
                    </a:lnTo>
                    <a:lnTo>
                      <a:pt x="65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9" name="Freeform 615"/>
              <p:cNvSpPr>
                <a:spLocks noEditPoints="1"/>
              </p:cNvSpPr>
              <p:nvPr/>
            </p:nvSpPr>
            <p:spPr bwMode="auto">
              <a:xfrm>
                <a:off x="7874000" y="2416176"/>
                <a:ext cx="381000" cy="407988"/>
              </a:xfrm>
              <a:custGeom>
                <a:avLst/>
                <a:gdLst>
                  <a:gd name="T0" fmla="*/ 0 w 479"/>
                  <a:gd name="T1" fmla="*/ 513 h 513"/>
                  <a:gd name="T2" fmla="*/ 197 w 479"/>
                  <a:gd name="T3" fmla="*/ 0 h 513"/>
                  <a:gd name="T4" fmla="*/ 270 w 479"/>
                  <a:gd name="T5" fmla="*/ 0 h 513"/>
                  <a:gd name="T6" fmla="*/ 479 w 479"/>
                  <a:gd name="T7" fmla="*/ 513 h 513"/>
                  <a:gd name="T8" fmla="*/ 403 w 479"/>
                  <a:gd name="T9" fmla="*/ 513 h 513"/>
                  <a:gd name="T10" fmla="*/ 343 w 479"/>
                  <a:gd name="T11" fmla="*/ 358 h 513"/>
                  <a:gd name="T12" fmla="*/ 128 w 479"/>
                  <a:gd name="T13" fmla="*/ 358 h 513"/>
                  <a:gd name="T14" fmla="*/ 71 w 479"/>
                  <a:gd name="T15" fmla="*/ 513 h 513"/>
                  <a:gd name="T16" fmla="*/ 0 w 479"/>
                  <a:gd name="T17" fmla="*/ 513 h 513"/>
                  <a:gd name="T18" fmla="*/ 148 w 479"/>
                  <a:gd name="T19" fmla="*/ 302 h 513"/>
                  <a:gd name="T20" fmla="*/ 321 w 479"/>
                  <a:gd name="T21" fmla="*/ 302 h 513"/>
                  <a:gd name="T22" fmla="*/ 268 w 479"/>
                  <a:gd name="T23" fmla="*/ 160 h 513"/>
                  <a:gd name="T24" fmla="*/ 268 w 479"/>
                  <a:gd name="T25" fmla="*/ 160 h 513"/>
                  <a:gd name="T26" fmla="*/ 247 w 479"/>
                  <a:gd name="T27" fmla="*/ 101 h 513"/>
                  <a:gd name="T28" fmla="*/ 231 w 479"/>
                  <a:gd name="T29" fmla="*/ 53 h 513"/>
                  <a:gd name="T30" fmla="*/ 231 w 479"/>
                  <a:gd name="T31" fmla="*/ 53 h 513"/>
                  <a:gd name="T32" fmla="*/ 226 w 479"/>
                  <a:gd name="T33" fmla="*/ 79 h 513"/>
                  <a:gd name="T34" fmla="*/ 220 w 479"/>
                  <a:gd name="T35" fmla="*/ 103 h 513"/>
                  <a:gd name="T36" fmla="*/ 212 w 479"/>
                  <a:gd name="T37" fmla="*/ 128 h 513"/>
                  <a:gd name="T38" fmla="*/ 204 w 479"/>
                  <a:gd name="T39" fmla="*/ 152 h 513"/>
                  <a:gd name="T40" fmla="*/ 148 w 479"/>
                  <a:gd name="T41" fmla="*/ 30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513">
                    <a:moveTo>
                      <a:pt x="0" y="513"/>
                    </a:moveTo>
                    <a:lnTo>
                      <a:pt x="197" y="0"/>
                    </a:lnTo>
                    <a:lnTo>
                      <a:pt x="270" y="0"/>
                    </a:lnTo>
                    <a:lnTo>
                      <a:pt x="479" y="513"/>
                    </a:lnTo>
                    <a:lnTo>
                      <a:pt x="403" y="513"/>
                    </a:lnTo>
                    <a:lnTo>
                      <a:pt x="343" y="358"/>
                    </a:lnTo>
                    <a:lnTo>
                      <a:pt x="128" y="358"/>
                    </a:lnTo>
                    <a:lnTo>
                      <a:pt x="71" y="513"/>
                    </a:lnTo>
                    <a:lnTo>
                      <a:pt x="0" y="513"/>
                    </a:lnTo>
                    <a:close/>
                    <a:moveTo>
                      <a:pt x="148" y="302"/>
                    </a:moveTo>
                    <a:lnTo>
                      <a:pt x="321" y="302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47" y="101"/>
                    </a:lnTo>
                    <a:lnTo>
                      <a:pt x="231" y="53"/>
                    </a:lnTo>
                    <a:lnTo>
                      <a:pt x="231" y="53"/>
                    </a:lnTo>
                    <a:lnTo>
                      <a:pt x="226" y="79"/>
                    </a:lnTo>
                    <a:lnTo>
                      <a:pt x="220" y="103"/>
                    </a:lnTo>
                    <a:lnTo>
                      <a:pt x="212" y="128"/>
                    </a:lnTo>
                    <a:lnTo>
                      <a:pt x="204" y="152"/>
                    </a:lnTo>
                    <a:lnTo>
                      <a:pt x="148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0" name="Freeform 616"/>
              <p:cNvSpPr>
                <a:spLocks/>
              </p:cNvSpPr>
              <p:nvPr/>
            </p:nvSpPr>
            <p:spPr bwMode="auto">
              <a:xfrm>
                <a:off x="8270875" y="2416176"/>
                <a:ext cx="320675" cy="414338"/>
              </a:xfrm>
              <a:custGeom>
                <a:avLst/>
                <a:gdLst>
                  <a:gd name="T0" fmla="*/ 403 w 403"/>
                  <a:gd name="T1" fmla="*/ 0 h 522"/>
                  <a:gd name="T2" fmla="*/ 403 w 403"/>
                  <a:gd name="T3" fmla="*/ 297 h 522"/>
                  <a:gd name="T4" fmla="*/ 399 w 403"/>
                  <a:gd name="T5" fmla="*/ 366 h 522"/>
                  <a:gd name="T6" fmla="*/ 390 w 403"/>
                  <a:gd name="T7" fmla="*/ 407 h 522"/>
                  <a:gd name="T8" fmla="*/ 386 w 403"/>
                  <a:gd name="T9" fmla="*/ 420 h 522"/>
                  <a:gd name="T10" fmla="*/ 375 w 403"/>
                  <a:gd name="T11" fmla="*/ 441 h 522"/>
                  <a:gd name="T12" fmla="*/ 361 w 403"/>
                  <a:gd name="T13" fmla="*/ 461 h 522"/>
                  <a:gd name="T14" fmla="*/ 344 w 403"/>
                  <a:gd name="T15" fmla="*/ 478 h 522"/>
                  <a:gd name="T16" fmla="*/ 322 w 403"/>
                  <a:gd name="T17" fmla="*/ 494 h 522"/>
                  <a:gd name="T18" fmla="*/ 311 w 403"/>
                  <a:gd name="T19" fmla="*/ 500 h 522"/>
                  <a:gd name="T20" fmla="*/ 284 w 403"/>
                  <a:gd name="T21" fmla="*/ 510 h 522"/>
                  <a:gd name="T22" fmla="*/ 254 w 403"/>
                  <a:gd name="T23" fmla="*/ 518 h 522"/>
                  <a:gd name="T24" fmla="*/ 221 w 403"/>
                  <a:gd name="T25" fmla="*/ 522 h 522"/>
                  <a:gd name="T26" fmla="*/ 203 w 403"/>
                  <a:gd name="T27" fmla="*/ 522 h 522"/>
                  <a:gd name="T28" fmla="*/ 169 w 403"/>
                  <a:gd name="T29" fmla="*/ 521 h 522"/>
                  <a:gd name="T30" fmla="*/ 137 w 403"/>
                  <a:gd name="T31" fmla="*/ 516 h 522"/>
                  <a:gd name="T32" fmla="*/ 110 w 403"/>
                  <a:gd name="T33" fmla="*/ 508 h 522"/>
                  <a:gd name="T34" fmla="*/ 84 w 403"/>
                  <a:gd name="T35" fmla="*/ 496 h 522"/>
                  <a:gd name="T36" fmla="*/ 74 w 403"/>
                  <a:gd name="T37" fmla="*/ 490 h 522"/>
                  <a:gd name="T38" fmla="*/ 54 w 403"/>
                  <a:gd name="T39" fmla="*/ 475 h 522"/>
                  <a:gd name="T40" fmla="*/ 38 w 403"/>
                  <a:gd name="T41" fmla="*/ 457 h 522"/>
                  <a:gd name="T42" fmla="*/ 24 w 403"/>
                  <a:gd name="T43" fmla="*/ 436 h 522"/>
                  <a:gd name="T44" fmla="*/ 19 w 403"/>
                  <a:gd name="T45" fmla="*/ 425 h 522"/>
                  <a:gd name="T46" fmla="*/ 11 w 403"/>
                  <a:gd name="T47" fmla="*/ 399 h 522"/>
                  <a:gd name="T48" fmla="*/ 5 w 403"/>
                  <a:gd name="T49" fmla="*/ 370 h 522"/>
                  <a:gd name="T50" fmla="*/ 0 w 403"/>
                  <a:gd name="T51" fmla="*/ 297 h 522"/>
                  <a:gd name="T52" fmla="*/ 68 w 403"/>
                  <a:gd name="T53" fmla="*/ 0 h 522"/>
                  <a:gd name="T54" fmla="*/ 68 w 403"/>
                  <a:gd name="T55" fmla="*/ 295 h 522"/>
                  <a:gd name="T56" fmla="*/ 70 w 403"/>
                  <a:gd name="T57" fmla="*/ 354 h 522"/>
                  <a:gd name="T58" fmla="*/ 80 w 403"/>
                  <a:gd name="T59" fmla="*/ 394 h 522"/>
                  <a:gd name="T60" fmla="*/ 87 w 403"/>
                  <a:gd name="T61" fmla="*/ 409 h 522"/>
                  <a:gd name="T62" fmla="*/ 109 w 403"/>
                  <a:gd name="T63" fmla="*/ 434 h 522"/>
                  <a:gd name="T64" fmla="*/ 123 w 403"/>
                  <a:gd name="T65" fmla="*/ 444 h 522"/>
                  <a:gd name="T66" fmla="*/ 156 w 403"/>
                  <a:gd name="T67" fmla="*/ 457 h 522"/>
                  <a:gd name="T68" fmla="*/ 197 w 403"/>
                  <a:gd name="T69" fmla="*/ 461 h 522"/>
                  <a:gd name="T70" fmla="*/ 215 w 403"/>
                  <a:gd name="T71" fmla="*/ 461 h 522"/>
                  <a:gd name="T72" fmla="*/ 247 w 403"/>
                  <a:gd name="T73" fmla="*/ 455 h 522"/>
                  <a:gd name="T74" fmla="*/ 274 w 403"/>
                  <a:gd name="T75" fmla="*/ 448 h 522"/>
                  <a:gd name="T76" fmla="*/ 295 w 403"/>
                  <a:gd name="T77" fmla="*/ 435 h 522"/>
                  <a:gd name="T78" fmla="*/ 303 w 403"/>
                  <a:gd name="T79" fmla="*/ 426 h 522"/>
                  <a:gd name="T80" fmla="*/ 317 w 403"/>
                  <a:gd name="T81" fmla="*/ 405 h 522"/>
                  <a:gd name="T82" fmla="*/ 327 w 403"/>
                  <a:gd name="T83" fmla="*/ 377 h 522"/>
                  <a:gd name="T84" fmla="*/ 334 w 403"/>
                  <a:gd name="T85" fmla="*/ 340 h 522"/>
                  <a:gd name="T86" fmla="*/ 335 w 403"/>
                  <a:gd name="T87" fmla="*/ 29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3" h="522">
                    <a:moveTo>
                      <a:pt x="335" y="0"/>
                    </a:moveTo>
                    <a:lnTo>
                      <a:pt x="403" y="0"/>
                    </a:lnTo>
                    <a:lnTo>
                      <a:pt x="403" y="297"/>
                    </a:lnTo>
                    <a:lnTo>
                      <a:pt x="403" y="297"/>
                    </a:lnTo>
                    <a:lnTo>
                      <a:pt x="401" y="332"/>
                    </a:lnTo>
                    <a:lnTo>
                      <a:pt x="399" y="366"/>
                    </a:lnTo>
                    <a:lnTo>
                      <a:pt x="394" y="394"/>
                    </a:lnTo>
                    <a:lnTo>
                      <a:pt x="390" y="407"/>
                    </a:lnTo>
                    <a:lnTo>
                      <a:pt x="386" y="420"/>
                    </a:lnTo>
                    <a:lnTo>
                      <a:pt x="386" y="420"/>
                    </a:lnTo>
                    <a:lnTo>
                      <a:pt x="381" y="430"/>
                    </a:lnTo>
                    <a:lnTo>
                      <a:pt x="375" y="441"/>
                    </a:lnTo>
                    <a:lnTo>
                      <a:pt x="368" y="452"/>
                    </a:lnTo>
                    <a:lnTo>
                      <a:pt x="361" y="461"/>
                    </a:lnTo>
                    <a:lnTo>
                      <a:pt x="353" y="469"/>
                    </a:lnTo>
                    <a:lnTo>
                      <a:pt x="344" y="478"/>
                    </a:lnTo>
                    <a:lnTo>
                      <a:pt x="334" y="486"/>
                    </a:lnTo>
                    <a:lnTo>
                      <a:pt x="322" y="494"/>
                    </a:lnTo>
                    <a:lnTo>
                      <a:pt x="322" y="494"/>
                    </a:lnTo>
                    <a:lnTo>
                      <a:pt x="311" y="500"/>
                    </a:lnTo>
                    <a:lnTo>
                      <a:pt x="298" y="505"/>
                    </a:lnTo>
                    <a:lnTo>
                      <a:pt x="284" y="510"/>
                    </a:lnTo>
                    <a:lnTo>
                      <a:pt x="270" y="514"/>
                    </a:lnTo>
                    <a:lnTo>
                      <a:pt x="254" y="518"/>
                    </a:lnTo>
                    <a:lnTo>
                      <a:pt x="238" y="519"/>
                    </a:lnTo>
                    <a:lnTo>
                      <a:pt x="221" y="522"/>
                    </a:lnTo>
                    <a:lnTo>
                      <a:pt x="203" y="522"/>
                    </a:lnTo>
                    <a:lnTo>
                      <a:pt x="203" y="522"/>
                    </a:lnTo>
                    <a:lnTo>
                      <a:pt x="185" y="522"/>
                    </a:lnTo>
                    <a:lnTo>
                      <a:pt x="169" y="521"/>
                    </a:lnTo>
                    <a:lnTo>
                      <a:pt x="152" y="518"/>
                    </a:lnTo>
                    <a:lnTo>
                      <a:pt x="137" y="516"/>
                    </a:lnTo>
                    <a:lnTo>
                      <a:pt x="123" y="512"/>
                    </a:lnTo>
                    <a:lnTo>
                      <a:pt x="110" y="508"/>
                    </a:lnTo>
                    <a:lnTo>
                      <a:pt x="97" y="503"/>
                    </a:lnTo>
                    <a:lnTo>
                      <a:pt x="84" y="496"/>
                    </a:lnTo>
                    <a:lnTo>
                      <a:pt x="84" y="496"/>
                    </a:lnTo>
                    <a:lnTo>
                      <a:pt x="74" y="490"/>
                    </a:lnTo>
                    <a:lnTo>
                      <a:pt x="64" y="484"/>
                    </a:lnTo>
                    <a:lnTo>
                      <a:pt x="54" y="475"/>
                    </a:lnTo>
                    <a:lnTo>
                      <a:pt x="46" y="467"/>
                    </a:lnTo>
                    <a:lnTo>
                      <a:pt x="38" y="457"/>
                    </a:lnTo>
                    <a:lnTo>
                      <a:pt x="31" y="448"/>
                    </a:lnTo>
                    <a:lnTo>
                      <a:pt x="24" y="436"/>
                    </a:lnTo>
                    <a:lnTo>
                      <a:pt x="19" y="425"/>
                    </a:lnTo>
                    <a:lnTo>
                      <a:pt x="19" y="425"/>
                    </a:lnTo>
                    <a:lnTo>
                      <a:pt x="15" y="413"/>
                    </a:lnTo>
                    <a:lnTo>
                      <a:pt x="11" y="399"/>
                    </a:lnTo>
                    <a:lnTo>
                      <a:pt x="8" y="385"/>
                    </a:lnTo>
                    <a:lnTo>
                      <a:pt x="5" y="370"/>
                    </a:lnTo>
                    <a:lnTo>
                      <a:pt x="1" y="335"/>
                    </a:lnTo>
                    <a:lnTo>
                      <a:pt x="0" y="29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95"/>
                    </a:lnTo>
                    <a:lnTo>
                      <a:pt x="68" y="295"/>
                    </a:lnTo>
                    <a:lnTo>
                      <a:pt x="69" y="327"/>
                    </a:lnTo>
                    <a:lnTo>
                      <a:pt x="70" y="354"/>
                    </a:lnTo>
                    <a:lnTo>
                      <a:pt x="74" y="376"/>
                    </a:lnTo>
                    <a:lnTo>
                      <a:pt x="80" y="394"/>
                    </a:lnTo>
                    <a:lnTo>
                      <a:pt x="80" y="394"/>
                    </a:lnTo>
                    <a:lnTo>
                      <a:pt x="87" y="409"/>
                    </a:lnTo>
                    <a:lnTo>
                      <a:pt x="97" y="422"/>
                    </a:lnTo>
                    <a:lnTo>
                      <a:pt x="109" y="434"/>
                    </a:lnTo>
                    <a:lnTo>
                      <a:pt x="123" y="444"/>
                    </a:lnTo>
                    <a:lnTo>
                      <a:pt x="123" y="444"/>
                    </a:lnTo>
                    <a:lnTo>
                      <a:pt x="139" y="450"/>
                    </a:lnTo>
                    <a:lnTo>
                      <a:pt x="156" y="457"/>
                    </a:lnTo>
                    <a:lnTo>
                      <a:pt x="176" y="459"/>
                    </a:lnTo>
                    <a:lnTo>
                      <a:pt x="197" y="461"/>
                    </a:lnTo>
                    <a:lnTo>
                      <a:pt x="197" y="461"/>
                    </a:lnTo>
                    <a:lnTo>
                      <a:pt x="215" y="461"/>
                    </a:lnTo>
                    <a:lnTo>
                      <a:pt x="231" y="458"/>
                    </a:lnTo>
                    <a:lnTo>
                      <a:pt x="247" y="455"/>
                    </a:lnTo>
                    <a:lnTo>
                      <a:pt x="261" y="452"/>
                    </a:lnTo>
                    <a:lnTo>
                      <a:pt x="274" y="448"/>
                    </a:lnTo>
                    <a:lnTo>
                      <a:pt x="285" y="441"/>
                    </a:lnTo>
                    <a:lnTo>
                      <a:pt x="295" y="435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11" y="417"/>
                    </a:lnTo>
                    <a:lnTo>
                      <a:pt x="317" y="405"/>
                    </a:lnTo>
                    <a:lnTo>
                      <a:pt x="322" y="393"/>
                    </a:lnTo>
                    <a:lnTo>
                      <a:pt x="327" y="377"/>
                    </a:lnTo>
                    <a:lnTo>
                      <a:pt x="331" y="359"/>
                    </a:lnTo>
                    <a:lnTo>
                      <a:pt x="334" y="340"/>
                    </a:lnTo>
                    <a:lnTo>
                      <a:pt x="335" y="320"/>
                    </a:lnTo>
                    <a:lnTo>
                      <a:pt x="335" y="29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1" name="Freeform 617"/>
              <p:cNvSpPr>
                <a:spLocks/>
              </p:cNvSpPr>
              <p:nvPr/>
            </p:nvSpPr>
            <p:spPr bwMode="auto">
              <a:xfrm>
                <a:off x="8670925" y="2416176"/>
                <a:ext cx="254000" cy="407988"/>
              </a:xfrm>
              <a:custGeom>
                <a:avLst/>
                <a:gdLst>
                  <a:gd name="T0" fmla="*/ 0 w 321"/>
                  <a:gd name="T1" fmla="*/ 513 h 513"/>
                  <a:gd name="T2" fmla="*/ 0 w 321"/>
                  <a:gd name="T3" fmla="*/ 0 h 513"/>
                  <a:gd name="T4" fmla="*/ 68 w 321"/>
                  <a:gd name="T5" fmla="*/ 0 h 513"/>
                  <a:gd name="T6" fmla="*/ 68 w 321"/>
                  <a:gd name="T7" fmla="*/ 453 h 513"/>
                  <a:gd name="T8" fmla="*/ 321 w 321"/>
                  <a:gd name="T9" fmla="*/ 453 h 513"/>
                  <a:gd name="T10" fmla="*/ 321 w 321"/>
                  <a:gd name="T11" fmla="*/ 513 h 513"/>
                  <a:gd name="T12" fmla="*/ 0 w 321"/>
                  <a:gd name="T13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453"/>
                    </a:lnTo>
                    <a:lnTo>
                      <a:pt x="321" y="453"/>
                    </a:lnTo>
                    <a:lnTo>
                      <a:pt x="321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2" name="Freeform 618"/>
              <p:cNvSpPr>
                <a:spLocks/>
              </p:cNvSpPr>
              <p:nvPr/>
            </p:nvSpPr>
            <p:spPr bwMode="auto">
              <a:xfrm>
                <a:off x="8885238" y="2416176"/>
                <a:ext cx="322263" cy="407988"/>
              </a:xfrm>
              <a:custGeom>
                <a:avLst/>
                <a:gdLst>
                  <a:gd name="T0" fmla="*/ 169 w 407"/>
                  <a:gd name="T1" fmla="*/ 513 h 513"/>
                  <a:gd name="T2" fmla="*/ 169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7 w 407"/>
                  <a:gd name="T13" fmla="*/ 60 h 513"/>
                  <a:gd name="T14" fmla="*/ 237 w 407"/>
                  <a:gd name="T15" fmla="*/ 513 h 513"/>
                  <a:gd name="T16" fmla="*/ 169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69" y="513"/>
                    </a:moveTo>
                    <a:lnTo>
                      <a:pt x="169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7" y="60"/>
                    </a:lnTo>
                    <a:lnTo>
                      <a:pt x="237" y="513"/>
                    </a:lnTo>
                    <a:lnTo>
                      <a:pt x="169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</p:grpSp>
        <p:sp>
          <p:nvSpPr>
            <p:cNvPr id="103" name="Text Box 74"/>
            <p:cNvSpPr txBox="1">
              <a:spLocks noChangeArrowheads="1"/>
            </p:cNvSpPr>
            <p:nvPr userDrawn="1"/>
          </p:nvSpPr>
          <p:spPr bwMode="auto">
            <a:xfrm>
              <a:off x="5519531" y="4699657"/>
              <a:ext cx="72312" cy="7230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lvl1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37931725" indent="-37474525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Aft>
                  <a:spcPct val="0"/>
                </a:spcAft>
                <a:defRPr/>
              </a:pPr>
              <a:r>
                <a:rPr lang="ru-RU" sz="667" dirty="0">
                  <a:solidFill>
                    <a:srgbClr val="000000"/>
                  </a:solidFill>
                  <a:cs typeface="Arial" charset="0"/>
                </a:rPr>
                <a:t>С</a:t>
              </a:r>
              <a:endParaRPr lang="fr-FR" sz="667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5" name="Text Box 23"/>
          <p:cNvSpPr txBox="1">
            <a:spLocks noChangeArrowheads="1"/>
          </p:cNvSpPr>
          <p:nvPr userDrawn="1"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COMMERCIALE</a:t>
            </a:r>
          </a:p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DEPARTEMENT QUALITE SERVICE</a:t>
            </a:r>
          </a:p>
        </p:txBody>
      </p:sp>
      <p:sp>
        <p:nvSpPr>
          <p:cNvPr id="4" name="MSIPCMContentMarking" descr="{&quot;HashCode&quot;:-424964394,&quot;Placement&quot;:&quot;Footer&quot;}">
            <a:extLst>
              <a:ext uri="{FF2B5EF4-FFF2-40B4-BE49-F238E27FC236}">
                <a16:creationId xmlns:a16="http://schemas.microsoft.com/office/drawing/2014/main" id="{5D9F81A4-C7FE-4B49-B509-2D0EC7A9F235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 b="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  <a:endParaRPr lang="ru-RU" sz="1000" b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5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ransition advClick="0" advTm="15000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433675" y="6359438"/>
            <a:ext cx="355647" cy="14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210625-ECA7-4862-B00E-5DC0AA3A3D4E}" type="slidenum">
              <a:rPr sz="667" noProof="1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400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" name="Groupe 12"/>
          <p:cNvGrpSpPr>
            <a:grpSpLocks noChangeAspect="1"/>
          </p:cNvGrpSpPr>
          <p:nvPr userDrawn="1"/>
        </p:nvGrpSpPr>
        <p:grpSpPr>
          <a:xfrm>
            <a:off x="10511759" y="6342402"/>
            <a:ext cx="1440000" cy="150589"/>
            <a:chOff x="7712075" y="4803775"/>
            <a:chExt cx="1214438" cy="1270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7712075" y="4803775"/>
              <a:ext cx="80963" cy="127000"/>
            </a:xfrm>
            <a:custGeom>
              <a:avLst/>
              <a:gdLst>
                <a:gd name="T0" fmla="*/ 105 w 153"/>
                <a:gd name="T1" fmla="*/ 73 h 240"/>
                <a:gd name="T2" fmla="*/ 103 w 153"/>
                <a:gd name="T3" fmla="*/ 60 h 240"/>
                <a:gd name="T4" fmla="*/ 99 w 153"/>
                <a:gd name="T5" fmla="*/ 48 h 240"/>
                <a:gd name="T6" fmla="*/ 90 w 153"/>
                <a:gd name="T7" fmla="*/ 37 h 240"/>
                <a:gd name="T8" fmla="*/ 78 w 153"/>
                <a:gd name="T9" fmla="*/ 34 h 240"/>
                <a:gd name="T10" fmla="*/ 71 w 153"/>
                <a:gd name="T11" fmla="*/ 35 h 240"/>
                <a:gd name="T12" fmla="*/ 64 w 153"/>
                <a:gd name="T13" fmla="*/ 38 h 240"/>
                <a:gd name="T14" fmla="*/ 59 w 153"/>
                <a:gd name="T15" fmla="*/ 45 h 240"/>
                <a:gd name="T16" fmla="*/ 51 w 153"/>
                <a:gd name="T17" fmla="*/ 64 h 240"/>
                <a:gd name="T18" fmla="*/ 47 w 153"/>
                <a:gd name="T19" fmla="*/ 95 h 240"/>
                <a:gd name="T20" fmla="*/ 47 w 153"/>
                <a:gd name="T21" fmla="*/ 115 h 240"/>
                <a:gd name="T22" fmla="*/ 48 w 153"/>
                <a:gd name="T23" fmla="*/ 153 h 240"/>
                <a:gd name="T24" fmla="*/ 53 w 153"/>
                <a:gd name="T25" fmla="*/ 181 h 240"/>
                <a:gd name="T26" fmla="*/ 60 w 153"/>
                <a:gd name="T27" fmla="*/ 196 h 240"/>
                <a:gd name="T28" fmla="*/ 66 w 153"/>
                <a:gd name="T29" fmla="*/ 203 h 240"/>
                <a:gd name="T30" fmla="*/ 74 w 153"/>
                <a:gd name="T31" fmla="*/ 206 h 240"/>
                <a:gd name="T32" fmla="*/ 79 w 153"/>
                <a:gd name="T33" fmla="*/ 206 h 240"/>
                <a:gd name="T34" fmla="*/ 88 w 153"/>
                <a:gd name="T35" fmla="*/ 204 h 240"/>
                <a:gd name="T36" fmla="*/ 97 w 153"/>
                <a:gd name="T37" fmla="*/ 196 h 240"/>
                <a:gd name="T38" fmla="*/ 104 w 153"/>
                <a:gd name="T39" fmla="*/ 185 h 240"/>
                <a:gd name="T40" fmla="*/ 107 w 153"/>
                <a:gd name="T41" fmla="*/ 169 h 240"/>
                <a:gd name="T42" fmla="*/ 77 w 153"/>
                <a:gd name="T43" fmla="*/ 146 h 240"/>
                <a:gd name="T44" fmla="*/ 153 w 153"/>
                <a:gd name="T45" fmla="*/ 111 h 240"/>
                <a:gd name="T46" fmla="*/ 118 w 153"/>
                <a:gd name="T47" fmla="*/ 236 h 240"/>
                <a:gd name="T48" fmla="*/ 117 w 153"/>
                <a:gd name="T49" fmla="*/ 215 h 240"/>
                <a:gd name="T50" fmla="*/ 113 w 153"/>
                <a:gd name="T51" fmla="*/ 221 h 240"/>
                <a:gd name="T52" fmla="*/ 103 w 153"/>
                <a:gd name="T53" fmla="*/ 231 h 240"/>
                <a:gd name="T54" fmla="*/ 91 w 153"/>
                <a:gd name="T55" fmla="*/ 237 h 240"/>
                <a:gd name="T56" fmla="*/ 77 w 153"/>
                <a:gd name="T57" fmla="*/ 240 h 240"/>
                <a:gd name="T58" fmla="*/ 69 w 153"/>
                <a:gd name="T59" fmla="*/ 240 h 240"/>
                <a:gd name="T60" fmla="*/ 50 w 153"/>
                <a:gd name="T61" fmla="*/ 238 h 240"/>
                <a:gd name="T62" fmla="*/ 33 w 153"/>
                <a:gd name="T63" fmla="*/ 233 h 240"/>
                <a:gd name="T64" fmla="*/ 21 w 153"/>
                <a:gd name="T65" fmla="*/ 223 h 240"/>
                <a:gd name="T66" fmla="*/ 13 w 153"/>
                <a:gd name="T67" fmla="*/ 209 h 240"/>
                <a:gd name="T68" fmla="*/ 6 w 153"/>
                <a:gd name="T69" fmla="*/ 191 h 240"/>
                <a:gd name="T70" fmla="*/ 3 w 153"/>
                <a:gd name="T71" fmla="*/ 170 h 240"/>
                <a:gd name="T72" fmla="*/ 0 w 153"/>
                <a:gd name="T73" fmla="*/ 117 h 240"/>
                <a:gd name="T74" fmla="*/ 1 w 153"/>
                <a:gd name="T75" fmla="*/ 90 h 240"/>
                <a:gd name="T76" fmla="*/ 4 w 153"/>
                <a:gd name="T77" fmla="*/ 66 h 240"/>
                <a:gd name="T78" fmla="*/ 9 w 153"/>
                <a:gd name="T79" fmla="*/ 46 h 240"/>
                <a:gd name="T80" fmla="*/ 16 w 153"/>
                <a:gd name="T81" fmla="*/ 29 h 240"/>
                <a:gd name="T82" fmla="*/ 27 w 153"/>
                <a:gd name="T83" fmla="*/ 16 h 240"/>
                <a:gd name="T84" fmla="*/ 40 w 153"/>
                <a:gd name="T85" fmla="*/ 7 h 240"/>
                <a:gd name="T86" fmla="*/ 58 w 153"/>
                <a:gd name="T87" fmla="*/ 2 h 240"/>
                <a:gd name="T88" fmla="*/ 78 w 153"/>
                <a:gd name="T89" fmla="*/ 0 h 240"/>
                <a:gd name="T90" fmla="*/ 87 w 153"/>
                <a:gd name="T91" fmla="*/ 0 h 240"/>
                <a:gd name="T92" fmla="*/ 103 w 153"/>
                <a:gd name="T93" fmla="*/ 2 h 240"/>
                <a:gd name="T94" fmla="*/ 117 w 153"/>
                <a:gd name="T95" fmla="*/ 7 h 240"/>
                <a:gd name="T96" fmla="*/ 129 w 153"/>
                <a:gd name="T97" fmla="*/ 14 h 240"/>
                <a:gd name="T98" fmla="*/ 137 w 153"/>
                <a:gd name="T99" fmla="*/ 23 h 240"/>
                <a:gd name="T100" fmla="*/ 144 w 153"/>
                <a:gd name="T101" fmla="*/ 35 h 240"/>
                <a:gd name="T102" fmla="*/ 148 w 153"/>
                <a:gd name="T103" fmla="*/ 49 h 240"/>
                <a:gd name="T104" fmla="*/ 150 w 153"/>
                <a:gd name="T105" fmla="*/ 7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3" h="240">
                  <a:moveTo>
                    <a:pt x="105" y="73"/>
                  </a:moveTo>
                  <a:lnTo>
                    <a:pt x="105" y="73"/>
                  </a:lnTo>
                  <a:lnTo>
                    <a:pt x="104" y="67"/>
                  </a:lnTo>
                  <a:lnTo>
                    <a:pt x="103" y="60"/>
                  </a:lnTo>
                  <a:lnTo>
                    <a:pt x="101" y="53"/>
                  </a:lnTo>
                  <a:lnTo>
                    <a:pt x="99" y="48"/>
                  </a:lnTo>
                  <a:lnTo>
                    <a:pt x="95" y="42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1" y="35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61" y="42"/>
                  </a:lnTo>
                  <a:lnTo>
                    <a:pt x="59" y="45"/>
                  </a:lnTo>
                  <a:lnTo>
                    <a:pt x="54" y="53"/>
                  </a:lnTo>
                  <a:lnTo>
                    <a:pt x="51" y="64"/>
                  </a:lnTo>
                  <a:lnTo>
                    <a:pt x="49" y="78"/>
                  </a:lnTo>
                  <a:lnTo>
                    <a:pt x="47" y="9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35"/>
                  </a:lnTo>
                  <a:lnTo>
                    <a:pt x="48" y="153"/>
                  </a:lnTo>
                  <a:lnTo>
                    <a:pt x="50" y="168"/>
                  </a:lnTo>
                  <a:lnTo>
                    <a:pt x="53" y="181"/>
                  </a:lnTo>
                  <a:lnTo>
                    <a:pt x="57" y="192"/>
                  </a:lnTo>
                  <a:lnTo>
                    <a:pt x="60" y="196"/>
                  </a:lnTo>
                  <a:lnTo>
                    <a:pt x="63" y="199"/>
                  </a:lnTo>
                  <a:lnTo>
                    <a:pt x="66" y="203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lnTo>
                    <a:pt x="83" y="206"/>
                  </a:lnTo>
                  <a:lnTo>
                    <a:pt x="88" y="204"/>
                  </a:lnTo>
                  <a:lnTo>
                    <a:pt x="93" y="201"/>
                  </a:lnTo>
                  <a:lnTo>
                    <a:pt x="97" y="196"/>
                  </a:lnTo>
                  <a:lnTo>
                    <a:pt x="101" y="191"/>
                  </a:lnTo>
                  <a:lnTo>
                    <a:pt x="104" y="185"/>
                  </a:lnTo>
                  <a:lnTo>
                    <a:pt x="107" y="178"/>
                  </a:lnTo>
                  <a:lnTo>
                    <a:pt x="107" y="169"/>
                  </a:lnTo>
                  <a:lnTo>
                    <a:pt x="107" y="146"/>
                  </a:lnTo>
                  <a:lnTo>
                    <a:pt x="77" y="146"/>
                  </a:lnTo>
                  <a:lnTo>
                    <a:pt x="77" y="111"/>
                  </a:lnTo>
                  <a:lnTo>
                    <a:pt x="153" y="111"/>
                  </a:lnTo>
                  <a:lnTo>
                    <a:pt x="153" y="236"/>
                  </a:lnTo>
                  <a:lnTo>
                    <a:pt x="118" y="236"/>
                  </a:lnTo>
                  <a:lnTo>
                    <a:pt x="118" y="215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113" y="221"/>
                  </a:lnTo>
                  <a:lnTo>
                    <a:pt x="108" y="226"/>
                  </a:lnTo>
                  <a:lnTo>
                    <a:pt x="103" y="231"/>
                  </a:lnTo>
                  <a:lnTo>
                    <a:pt x="97" y="234"/>
                  </a:lnTo>
                  <a:lnTo>
                    <a:pt x="91" y="237"/>
                  </a:lnTo>
                  <a:lnTo>
                    <a:pt x="84" y="239"/>
                  </a:lnTo>
                  <a:lnTo>
                    <a:pt x="77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59" y="240"/>
                  </a:lnTo>
                  <a:lnTo>
                    <a:pt x="50" y="238"/>
                  </a:lnTo>
                  <a:lnTo>
                    <a:pt x="41" y="236"/>
                  </a:lnTo>
                  <a:lnTo>
                    <a:pt x="33" y="233"/>
                  </a:lnTo>
                  <a:lnTo>
                    <a:pt x="27" y="228"/>
                  </a:lnTo>
                  <a:lnTo>
                    <a:pt x="21" y="223"/>
                  </a:lnTo>
                  <a:lnTo>
                    <a:pt x="17" y="217"/>
                  </a:lnTo>
                  <a:lnTo>
                    <a:pt x="13" y="209"/>
                  </a:lnTo>
                  <a:lnTo>
                    <a:pt x="9" y="201"/>
                  </a:lnTo>
                  <a:lnTo>
                    <a:pt x="6" y="191"/>
                  </a:lnTo>
                  <a:lnTo>
                    <a:pt x="4" y="181"/>
                  </a:lnTo>
                  <a:lnTo>
                    <a:pt x="3" y="170"/>
                  </a:lnTo>
                  <a:lnTo>
                    <a:pt x="1" y="14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90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9" y="46"/>
                  </a:lnTo>
                  <a:lnTo>
                    <a:pt x="12" y="37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6"/>
                  </a:lnTo>
                  <a:lnTo>
                    <a:pt x="33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7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5" y="1"/>
                  </a:lnTo>
                  <a:lnTo>
                    <a:pt x="103" y="2"/>
                  </a:lnTo>
                  <a:lnTo>
                    <a:pt x="110" y="4"/>
                  </a:lnTo>
                  <a:lnTo>
                    <a:pt x="117" y="7"/>
                  </a:lnTo>
                  <a:lnTo>
                    <a:pt x="123" y="10"/>
                  </a:lnTo>
                  <a:lnTo>
                    <a:pt x="129" y="14"/>
                  </a:lnTo>
                  <a:lnTo>
                    <a:pt x="133" y="18"/>
                  </a:lnTo>
                  <a:lnTo>
                    <a:pt x="137" y="23"/>
                  </a:lnTo>
                  <a:lnTo>
                    <a:pt x="141" y="29"/>
                  </a:lnTo>
                  <a:lnTo>
                    <a:pt x="144" y="35"/>
                  </a:lnTo>
                  <a:lnTo>
                    <a:pt x="146" y="42"/>
                  </a:lnTo>
                  <a:lnTo>
                    <a:pt x="148" y="49"/>
                  </a:lnTo>
                  <a:lnTo>
                    <a:pt x="149" y="57"/>
                  </a:lnTo>
                  <a:lnTo>
                    <a:pt x="150" y="73"/>
                  </a:lnTo>
                  <a:lnTo>
                    <a:pt x="105" y="73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7810500" y="4805363"/>
              <a:ext cx="82550" cy="123825"/>
            </a:xfrm>
            <a:custGeom>
              <a:avLst/>
              <a:gdLst>
                <a:gd name="T0" fmla="*/ 86 w 157"/>
                <a:gd name="T1" fmla="*/ 0 h 232"/>
                <a:gd name="T2" fmla="*/ 99 w 157"/>
                <a:gd name="T3" fmla="*/ 1 h 232"/>
                <a:gd name="T4" fmla="*/ 123 w 157"/>
                <a:gd name="T5" fmla="*/ 9 h 232"/>
                <a:gd name="T6" fmla="*/ 131 w 157"/>
                <a:gd name="T7" fmla="*/ 15 h 232"/>
                <a:gd name="T8" fmla="*/ 138 w 157"/>
                <a:gd name="T9" fmla="*/ 23 h 232"/>
                <a:gd name="T10" fmla="*/ 143 w 157"/>
                <a:gd name="T11" fmla="*/ 33 h 232"/>
                <a:gd name="T12" fmla="*/ 147 w 157"/>
                <a:gd name="T13" fmla="*/ 46 h 232"/>
                <a:gd name="T14" fmla="*/ 148 w 157"/>
                <a:gd name="T15" fmla="*/ 60 h 232"/>
                <a:gd name="T16" fmla="*/ 145 w 157"/>
                <a:gd name="T17" fmla="*/ 81 h 232"/>
                <a:gd name="T18" fmla="*/ 138 w 157"/>
                <a:gd name="T19" fmla="*/ 98 h 232"/>
                <a:gd name="T20" fmla="*/ 126 w 157"/>
                <a:gd name="T21" fmla="*/ 110 h 232"/>
                <a:gd name="T22" fmla="*/ 108 w 157"/>
                <a:gd name="T23" fmla="*/ 118 h 232"/>
                <a:gd name="T24" fmla="*/ 108 w 157"/>
                <a:gd name="T25" fmla="*/ 118 h 232"/>
                <a:gd name="T26" fmla="*/ 128 w 157"/>
                <a:gd name="T27" fmla="*/ 124 h 232"/>
                <a:gd name="T28" fmla="*/ 135 w 157"/>
                <a:gd name="T29" fmla="*/ 129 h 232"/>
                <a:gd name="T30" fmla="*/ 139 w 157"/>
                <a:gd name="T31" fmla="*/ 137 h 232"/>
                <a:gd name="T32" fmla="*/ 145 w 157"/>
                <a:gd name="T33" fmla="*/ 157 h 232"/>
                <a:gd name="T34" fmla="*/ 146 w 157"/>
                <a:gd name="T35" fmla="*/ 188 h 232"/>
                <a:gd name="T36" fmla="*/ 147 w 157"/>
                <a:gd name="T37" fmla="*/ 205 h 232"/>
                <a:gd name="T38" fmla="*/ 150 w 157"/>
                <a:gd name="T39" fmla="*/ 221 h 232"/>
                <a:gd name="T40" fmla="*/ 154 w 157"/>
                <a:gd name="T41" fmla="*/ 228 h 232"/>
                <a:gd name="T42" fmla="*/ 157 w 157"/>
                <a:gd name="T43" fmla="*/ 232 h 232"/>
                <a:gd name="T44" fmla="*/ 106 w 157"/>
                <a:gd name="T45" fmla="*/ 232 h 232"/>
                <a:gd name="T46" fmla="*/ 101 w 157"/>
                <a:gd name="T47" fmla="*/ 221 h 232"/>
                <a:gd name="T48" fmla="*/ 100 w 157"/>
                <a:gd name="T49" fmla="*/ 208 h 232"/>
                <a:gd name="T50" fmla="*/ 99 w 157"/>
                <a:gd name="T51" fmla="*/ 163 h 232"/>
                <a:gd name="T52" fmla="*/ 97 w 157"/>
                <a:gd name="T53" fmla="*/ 151 h 232"/>
                <a:gd name="T54" fmla="*/ 92 w 157"/>
                <a:gd name="T55" fmla="*/ 142 h 232"/>
                <a:gd name="T56" fmla="*/ 83 w 157"/>
                <a:gd name="T57" fmla="*/ 136 h 232"/>
                <a:gd name="T58" fmla="*/ 71 w 157"/>
                <a:gd name="T59" fmla="*/ 134 h 232"/>
                <a:gd name="T60" fmla="*/ 47 w 157"/>
                <a:gd name="T61" fmla="*/ 232 h 232"/>
                <a:gd name="T62" fmla="*/ 0 w 157"/>
                <a:gd name="T63" fmla="*/ 0 h 232"/>
                <a:gd name="T64" fmla="*/ 66 w 157"/>
                <a:gd name="T65" fmla="*/ 101 h 232"/>
                <a:gd name="T66" fmla="*/ 74 w 157"/>
                <a:gd name="T67" fmla="*/ 101 h 232"/>
                <a:gd name="T68" fmla="*/ 87 w 157"/>
                <a:gd name="T69" fmla="*/ 97 h 232"/>
                <a:gd name="T70" fmla="*/ 95 w 157"/>
                <a:gd name="T71" fmla="*/ 89 h 232"/>
                <a:gd name="T72" fmla="*/ 100 w 157"/>
                <a:gd name="T73" fmla="*/ 75 h 232"/>
                <a:gd name="T74" fmla="*/ 100 w 157"/>
                <a:gd name="T75" fmla="*/ 67 h 232"/>
                <a:gd name="T76" fmla="*/ 98 w 157"/>
                <a:gd name="T77" fmla="*/ 53 h 232"/>
                <a:gd name="T78" fmla="*/ 92 w 157"/>
                <a:gd name="T79" fmla="*/ 43 h 232"/>
                <a:gd name="T80" fmla="*/ 82 w 157"/>
                <a:gd name="T81" fmla="*/ 37 h 232"/>
                <a:gd name="T82" fmla="*/ 68 w 157"/>
                <a:gd name="T83" fmla="*/ 34 h 232"/>
                <a:gd name="T84" fmla="*/ 47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99" y="1"/>
                  </a:lnTo>
                  <a:lnTo>
                    <a:pt x="112" y="4"/>
                  </a:lnTo>
                  <a:lnTo>
                    <a:pt x="123" y="9"/>
                  </a:lnTo>
                  <a:lnTo>
                    <a:pt x="127" y="12"/>
                  </a:lnTo>
                  <a:lnTo>
                    <a:pt x="131" y="15"/>
                  </a:lnTo>
                  <a:lnTo>
                    <a:pt x="135" y="19"/>
                  </a:lnTo>
                  <a:lnTo>
                    <a:pt x="138" y="23"/>
                  </a:lnTo>
                  <a:lnTo>
                    <a:pt x="141" y="28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7" y="46"/>
                  </a:lnTo>
                  <a:lnTo>
                    <a:pt x="148" y="60"/>
                  </a:lnTo>
                  <a:lnTo>
                    <a:pt x="148" y="60"/>
                  </a:lnTo>
                  <a:lnTo>
                    <a:pt x="147" y="71"/>
                  </a:lnTo>
                  <a:lnTo>
                    <a:pt x="145" y="81"/>
                  </a:lnTo>
                  <a:lnTo>
                    <a:pt x="142" y="90"/>
                  </a:lnTo>
                  <a:lnTo>
                    <a:pt x="138" y="98"/>
                  </a:lnTo>
                  <a:lnTo>
                    <a:pt x="133" y="104"/>
                  </a:lnTo>
                  <a:lnTo>
                    <a:pt x="126" y="110"/>
                  </a:lnTo>
                  <a:lnTo>
                    <a:pt x="119" y="114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08" y="118"/>
                  </a:lnTo>
                  <a:lnTo>
                    <a:pt x="120" y="120"/>
                  </a:lnTo>
                  <a:lnTo>
                    <a:pt x="128" y="124"/>
                  </a:lnTo>
                  <a:lnTo>
                    <a:pt x="132" y="126"/>
                  </a:lnTo>
                  <a:lnTo>
                    <a:pt x="135" y="129"/>
                  </a:lnTo>
                  <a:lnTo>
                    <a:pt x="137" y="133"/>
                  </a:lnTo>
                  <a:lnTo>
                    <a:pt x="139" y="137"/>
                  </a:lnTo>
                  <a:lnTo>
                    <a:pt x="143" y="146"/>
                  </a:lnTo>
                  <a:lnTo>
                    <a:pt x="145" y="157"/>
                  </a:lnTo>
                  <a:lnTo>
                    <a:pt x="146" y="171"/>
                  </a:lnTo>
                  <a:lnTo>
                    <a:pt x="146" y="188"/>
                  </a:lnTo>
                  <a:lnTo>
                    <a:pt x="146" y="188"/>
                  </a:lnTo>
                  <a:lnTo>
                    <a:pt x="147" y="205"/>
                  </a:lnTo>
                  <a:lnTo>
                    <a:pt x="148" y="217"/>
                  </a:lnTo>
                  <a:lnTo>
                    <a:pt x="150" y="221"/>
                  </a:lnTo>
                  <a:lnTo>
                    <a:pt x="151" y="225"/>
                  </a:lnTo>
                  <a:lnTo>
                    <a:pt x="154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6" y="232"/>
                  </a:lnTo>
                  <a:lnTo>
                    <a:pt x="106" y="232"/>
                  </a:lnTo>
                  <a:lnTo>
                    <a:pt x="103" y="227"/>
                  </a:lnTo>
                  <a:lnTo>
                    <a:pt x="101" y="221"/>
                  </a:lnTo>
                  <a:lnTo>
                    <a:pt x="100" y="215"/>
                  </a:lnTo>
                  <a:lnTo>
                    <a:pt x="100" y="208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98" y="157"/>
                  </a:lnTo>
                  <a:lnTo>
                    <a:pt x="97" y="151"/>
                  </a:lnTo>
                  <a:lnTo>
                    <a:pt x="95" y="146"/>
                  </a:lnTo>
                  <a:lnTo>
                    <a:pt x="92" y="142"/>
                  </a:lnTo>
                  <a:lnTo>
                    <a:pt x="88" y="139"/>
                  </a:lnTo>
                  <a:lnTo>
                    <a:pt x="83" y="136"/>
                  </a:lnTo>
                  <a:lnTo>
                    <a:pt x="78" y="135"/>
                  </a:lnTo>
                  <a:lnTo>
                    <a:pt x="71" y="134"/>
                  </a:lnTo>
                  <a:lnTo>
                    <a:pt x="47" y="134"/>
                  </a:lnTo>
                  <a:lnTo>
                    <a:pt x="47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7" y="101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74" y="101"/>
                  </a:lnTo>
                  <a:lnTo>
                    <a:pt x="81" y="99"/>
                  </a:lnTo>
                  <a:lnTo>
                    <a:pt x="87" y="97"/>
                  </a:lnTo>
                  <a:lnTo>
                    <a:pt x="91" y="93"/>
                  </a:lnTo>
                  <a:lnTo>
                    <a:pt x="95" y="89"/>
                  </a:lnTo>
                  <a:lnTo>
                    <a:pt x="98" y="83"/>
                  </a:lnTo>
                  <a:lnTo>
                    <a:pt x="100" y="75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98" y="53"/>
                  </a:lnTo>
                  <a:lnTo>
                    <a:pt x="96" y="48"/>
                  </a:lnTo>
                  <a:lnTo>
                    <a:pt x="92" y="43"/>
                  </a:lnTo>
                  <a:lnTo>
                    <a:pt x="88" y="40"/>
                  </a:lnTo>
                  <a:lnTo>
                    <a:pt x="82" y="37"/>
                  </a:lnTo>
                  <a:lnTo>
                    <a:pt x="76" y="35"/>
                  </a:lnTo>
                  <a:lnTo>
                    <a:pt x="68" y="34"/>
                  </a:lnTo>
                  <a:lnTo>
                    <a:pt x="47" y="34"/>
                  </a:lnTo>
                  <a:lnTo>
                    <a:pt x="47" y="101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 userDrawn="1"/>
          </p:nvSpPr>
          <p:spPr bwMode="auto">
            <a:xfrm>
              <a:off x="7904163" y="4803775"/>
              <a:ext cx="84138" cy="127000"/>
            </a:xfrm>
            <a:custGeom>
              <a:avLst/>
              <a:gdLst>
                <a:gd name="T0" fmla="*/ 79 w 158"/>
                <a:gd name="T1" fmla="*/ 0 h 240"/>
                <a:gd name="T2" fmla="*/ 102 w 158"/>
                <a:gd name="T3" fmla="*/ 2 h 240"/>
                <a:gd name="T4" fmla="*/ 122 w 158"/>
                <a:gd name="T5" fmla="*/ 8 h 240"/>
                <a:gd name="T6" fmla="*/ 135 w 158"/>
                <a:gd name="T7" fmla="*/ 19 h 240"/>
                <a:gd name="T8" fmla="*/ 145 w 158"/>
                <a:gd name="T9" fmla="*/ 33 h 240"/>
                <a:gd name="T10" fmla="*/ 152 w 158"/>
                <a:gd name="T11" fmla="*/ 51 h 240"/>
                <a:gd name="T12" fmla="*/ 156 w 158"/>
                <a:gd name="T13" fmla="*/ 72 h 240"/>
                <a:gd name="T14" fmla="*/ 158 w 158"/>
                <a:gd name="T15" fmla="*/ 121 h 240"/>
                <a:gd name="T16" fmla="*/ 158 w 158"/>
                <a:gd name="T17" fmla="*/ 146 h 240"/>
                <a:gd name="T18" fmla="*/ 154 w 158"/>
                <a:gd name="T19" fmla="*/ 179 h 240"/>
                <a:gd name="T20" fmla="*/ 149 w 158"/>
                <a:gd name="T21" fmla="*/ 198 h 240"/>
                <a:gd name="T22" fmla="*/ 141 w 158"/>
                <a:gd name="T23" fmla="*/ 215 h 240"/>
                <a:gd name="T24" fmla="*/ 129 w 158"/>
                <a:gd name="T25" fmla="*/ 227 h 240"/>
                <a:gd name="T26" fmla="*/ 113 w 158"/>
                <a:gd name="T27" fmla="*/ 235 h 240"/>
                <a:gd name="T28" fmla="*/ 92 w 158"/>
                <a:gd name="T29" fmla="*/ 240 h 240"/>
                <a:gd name="T30" fmla="*/ 79 w 158"/>
                <a:gd name="T31" fmla="*/ 240 h 240"/>
                <a:gd name="T32" fmla="*/ 56 w 158"/>
                <a:gd name="T33" fmla="*/ 238 h 240"/>
                <a:gd name="T34" fmla="*/ 38 w 158"/>
                <a:gd name="T35" fmla="*/ 232 h 240"/>
                <a:gd name="T36" fmla="*/ 24 w 158"/>
                <a:gd name="T37" fmla="*/ 221 h 240"/>
                <a:gd name="T38" fmla="*/ 13 w 158"/>
                <a:gd name="T39" fmla="*/ 207 h 240"/>
                <a:gd name="T40" fmla="*/ 7 w 158"/>
                <a:gd name="T41" fmla="*/ 189 h 240"/>
                <a:gd name="T42" fmla="*/ 3 w 158"/>
                <a:gd name="T43" fmla="*/ 168 h 240"/>
                <a:gd name="T44" fmla="*/ 0 w 158"/>
                <a:gd name="T45" fmla="*/ 121 h 240"/>
                <a:gd name="T46" fmla="*/ 1 w 158"/>
                <a:gd name="T47" fmla="*/ 94 h 240"/>
                <a:gd name="T48" fmla="*/ 5 w 158"/>
                <a:gd name="T49" fmla="*/ 61 h 240"/>
                <a:gd name="T50" fmla="*/ 10 w 158"/>
                <a:gd name="T51" fmla="*/ 42 h 240"/>
                <a:gd name="T52" fmla="*/ 18 w 158"/>
                <a:gd name="T53" fmla="*/ 26 h 240"/>
                <a:gd name="T54" fmla="*/ 31 w 158"/>
                <a:gd name="T55" fmla="*/ 13 h 240"/>
                <a:gd name="T56" fmla="*/ 46 w 158"/>
                <a:gd name="T57" fmla="*/ 5 h 240"/>
                <a:gd name="T58" fmla="*/ 67 w 158"/>
                <a:gd name="T59" fmla="*/ 0 h 240"/>
                <a:gd name="T60" fmla="*/ 79 w 158"/>
                <a:gd name="T61" fmla="*/ 0 h 240"/>
                <a:gd name="T62" fmla="*/ 79 w 158"/>
                <a:gd name="T63" fmla="*/ 206 h 240"/>
                <a:gd name="T64" fmla="*/ 88 w 158"/>
                <a:gd name="T65" fmla="*/ 205 h 240"/>
                <a:gd name="T66" fmla="*/ 96 w 158"/>
                <a:gd name="T67" fmla="*/ 202 h 240"/>
                <a:gd name="T68" fmla="*/ 101 w 158"/>
                <a:gd name="T69" fmla="*/ 195 h 240"/>
                <a:gd name="T70" fmla="*/ 106 w 158"/>
                <a:gd name="T71" fmla="*/ 186 h 240"/>
                <a:gd name="T72" fmla="*/ 111 w 158"/>
                <a:gd name="T73" fmla="*/ 160 h 240"/>
                <a:gd name="T74" fmla="*/ 112 w 158"/>
                <a:gd name="T75" fmla="*/ 121 h 240"/>
                <a:gd name="T76" fmla="*/ 112 w 158"/>
                <a:gd name="T77" fmla="*/ 98 h 240"/>
                <a:gd name="T78" fmla="*/ 109 w 158"/>
                <a:gd name="T79" fmla="*/ 66 h 240"/>
                <a:gd name="T80" fmla="*/ 103 w 158"/>
                <a:gd name="T81" fmla="*/ 49 h 240"/>
                <a:gd name="T82" fmla="*/ 99 w 158"/>
                <a:gd name="T83" fmla="*/ 42 h 240"/>
                <a:gd name="T84" fmla="*/ 92 w 158"/>
                <a:gd name="T85" fmla="*/ 36 h 240"/>
                <a:gd name="T86" fmla="*/ 84 w 158"/>
                <a:gd name="T87" fmla="*/ 34 h 240"/>
                <a:gd name="T88" fmla="*/ 79 w 158"/>
                <a:gd name="T89" fmla="*/ 34 h 240"/>
                <a:gd name="T90" fmla="*/ 70 w 158"/>
                <a:gd name="T91" fmla="*/ 35 h 240"/>
                <a:gd name="T92" fmla="*/ 63 w 158"/>
                <a:gd name="T93" fmla="*/ 38 h 240"/>
                <a:gd name="T94" fmla="*/ 57 w 158"/>
                <a:gd name="T95" fmla="*/ 45 h 240"/>
                <a:gd name="T96" fmla="*/ 53 w 158"/>
                <a:gd name="T97" fmla="*/ 54 h 240"/>
                <a:gd name="T98" fmla="*/ 49 w 158"/>
                <a:gd name="T99" fmla="*/ 80 h 240"/>
                <a:gd name="T100" fmla="*/ 48 w 158"/>
                <a:gd name="T101" fmla="*/ 121 h 240"/>
                <a:gd name="T102" fmla="*/ 48 w 158"/>
                <a:gd name="T103" fmla="*/ 142 h 240"/>
                <a:gd name="T104" fmla="*/ 50 w 158"/>
                <a:gd name="T105" fmla="*/ 174 h 240"/>
                <a:gd name="T106" fmla="*/ 55 w 158"/>
                <a:gd name="T107" fmla="*/ 191 h 240"/>
                <a:gd name="T108" fmla="*/ 60 w 158"/>
                <a:gd name="T109" fmla="*/ 198 h 240"/>
                <a:gd name="T110" fmla="*/ 66 w 158"/>
                <a:gd name="T111" fmla="*/ 204 h 240"/>
                <a:gd name="T112" fmla="*/ 74 w 158"/>
                <a:gd name="T113" fmla="*/ 206 h 240"/>
                <a:gd name="T114" fmla="*/ 79 w 158"/>
                <a:gd name="T115" fmla="*/ 2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8" h="240">
                  <a:moveTo>
                    <a:pt x="79" y="0"/>
                  </a:moveTo>
                  <a:lnTo>
                    <a:pt x="79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3" y="5"/>
                  </a:lnTo>
                  <a:lnTo>
                    <a:pt x="122" y="8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41" y="26"/>
                  </a:lnTo>
                  <a:lnTo>
                    <a:pt x="145" y="33"/>
                  </a:lnTo>
                  <a:lnTo>
                    <a:pt x="149" y="42"/>
                  </a:lnTo>
                  <a:lnTo>
                    <a:pt x="152" y="51"/>
                  </a:lnTo>
                  <a:lnTo>
                    <a:pt x="154" y="61"/>
                  </a:lnTo>
                  <a:lnTo>
                    <a:pt x="156" y="72"/>
                  </a:lnTo>
                  <a:lnTo>
                    <a:pt x="158" y="94"/>
                  </a:lnTo>
                  <a:lnTo>
                    <a:pt x="158" y="121"/>
                  </a:lnTo>
                  <a:lnTo>
                    <a:pt x="158" y="121"/>
                  </a:lnTo>
                  <a:lnTo>
                    <a:pt x="158" y="146"/>
                  </a:lnTo>
                  <a:lnTo>
                    <a:pt x="156" y="168"/>
                  </a:lnTo>
                  <a:lnTo>
                    <a:pt x="154" y="179"/>
                  </a:lnTo>
                  <a:lnTo>
                    <a:pt x="152" y="189"/>
                  </a:lnTo>
                  <a:lnTo>
                    <a:pt x="149" y="198"/>
                  </a:lnTo>
                  <a:lnTo>
                    <a:pt x="145" y="207"/>
                  </a:lnTo>
                  <a:lnTo>
                    <a:pt x="141" y="215"/>
                  </a:lnTo>
                  <a:lnTo>
                    <a:pt x="135" y="221"/>
                  </a:lnTo>
                  <a:lnTo>
                    <a:pt x="129" y="227"/>
                  </a:lnTo>
                  <a:lnTo>
                    <a:pt x="122" y="232"/>
                  </a:lnTo>
                  <a:lnTo>
                    <a:pt x="113" y="235"/>
                  </a:lnTo>
                  <a:lnTo>
                    <a:pt x="102" y="238"/>
                  </a:lnTo>
                  <a:lnTo>
                    <a:pt x="92" y="240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67" y="240"/>
                  </a:lnTo>
                  <a:lnTo>
                    <a:pt x="56" y="238"/>
                  </a:lnTo>
                  <a:lnTo>
                    <a:pt x="46" y="235"/>
                  </a:lnTo>
                  <a:lnTo>
                    <a:pt x="38" y="232"/>
                  </a:lnTo>
                  <a:lnTo>
                    <a:pt x="31" y="227"/>
                  </a:lnTo>
                  <a:lnTo>
                    <a:pt x="24" y="221"/>
                  </a:lnTo>
                  <a:lnTo>
                    <a:pt x="18" y="215"/>
                  </a:lnTo>
                  <a:lnTo>
                    <a:pt x="13" y="207"/>
                  </a:lnTo>
                  <a:lnTo>
                    <a:pt x="10" y="198"/>
                  </a:lnTo>
                  <a:lnTo>
                    <a:pt x="7" y="189"/>
                  </a:lnTo>
                  <a:lnTo>
                    <a:pt x="5" y="179"/>
                  </a:lnTo>
                  <a:lnTo>
                    <a:pt x="3" y="168"/>
                  </a:lnTo>
                  <a:lnTo>
                    <a:pt x="1" y="146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1" y="94"/>
                  </a:lnTo>
                  <a:lnTo>
                    <a:pt x="3" y="72"/>
                  </a:lnTo>
                  <a:lnTo>
                    <a:pt x="5" y="61"/>
                  </a:lnTo>
                  <a:lnTo>
                    <a:pt x="7" y="51"/>
                  </a:lnTo>
                  <a:lnTo>
                    <a:pt x="10" y="42"/>
                  </a:lnTo>
                  <a:lnTo>
                    <a:pt x="13" y="33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6" y="5"/>
                  </a:lnTo>
                  <a:lnTo>
                    <a:pt x="56" y="2"/>
                  </a:lnTo>
                  <a:lnTo>
                    <a:pt x="67" y="0"/>
                  </a:lnTo>
                  <a:lnTo>
                    <a:pt x="79" y="0"/>
                  </a:lnTo>
                  <a:lnTo>
                    <a:pt x="79" y="0"/>
                  </a:lnTo>
                  <a:close/>
                  <a:moveTo>
                    <a:pt x="79" y="206"/>
                  </a:moveTo>
                  <a:lnTo>
                    <a:pt x="79" y="206"/>
                  </a:lnTo>
                  <a:lnTo>
                    <a:pt x="84" y="206"/>
                  </a:lnTo>
                  <a:lnTo>
                    <a:pt x="88" y="205"/>
                  </a:lnTo>
                  <a:lnTo>
                    <a:pt x="92" y="204"/>
                  </a:lnTo>
                  <a:lnTo>
                    <a:pt x="96" y="202"/>
                  </a:lnTo>
                  <a:lnTo>
                    <a:pt x="99" y="198"/>
                  </a:lnTo>
                  <a:lnTo>
                    <a:pt x="101" y="195"/>
                  </a:lnTo>
                  <a:lnTo>
                    <a:pt x="103" y="191"/>
                  </a:lnTo>
                  <a:lnTo>
                    <a:pt x="106" y="186"/>
                  </a:lnTo>
                  <a:lnTo>
                    <a:pt x="109" y="174"/>
                  </a:lnTo>
                  <a:lnTo>
                    <a:pt x="111" y="160"/>
                  </a:lnTo>
                  <a:lnTo>
                    <a:pt x="112" y="142"/>
                  </a:lnTo>
                  <a:lnTo>
                    <a:pt x="112" y="121"/>
                  </a:lnTo>
                  <a:lnTo>
                    <a:pt x="112" y="121"/>
                  </a:lnTo>
                  <a:lnTo>
                    <a:pt x="112" y="98"/>
                  </a:lnTo>
                  <a:lnTo>
                    <a:pt x="111" y="80"/>
                  </a:lnTo>
                  <a:lnTo>
                    <a:pt x="109" y="66"/>
                  </a:lnTo>
                  <a:lnTo>
                    <a:pt x="106" y="54"/>
                  </a:lnTo>
                  <a:lnTo>
                    <a:pt x="103" y="49"/>
                  </a:lnTo>
                  <a:lnTo>
                    <a:pt x="101" y="45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2" y="36"/>
                  </a:lnTo>
                  <a:lnTo>
                    <a:pt x="88" y="35"/>
                  </a:lnTo>
                  <a:lnTo>
                    <a:pt x="84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4"/>
                  </a:lnTo>
                  <a:lnTo>
                    <a:pt x="70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60" y="42"/>
                  </a:lnTo>
                  <a:lnTo>
                    <a:pt x="57" y="45"/>
                  </a:lnTo>
                  <a:lnTo>
                    <a:pt x="55" y="49"/>
                  </a:lnTo>
                  <a:lnTo>
                    <a:pt x="53" y="54"/>
                  </a:lnTo>
                  <a:lnTo>
                    <a:pt x="50" y="66"/>
                  </a:lnTo>
                  <a:lnTo>
                    <a:pt x="49" y="80"/>
                  </a:lnTo>
                  <a:lnTo>
                    <a:pt x="48" y="98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8" y="142"/>
                  </a:lnTo>
                  <a:lnTo>
                    <a:pt x="49" y="160"/>
                  </a:lnTo>
                  <a:lnTo>
                    <a:pt x="50" y="174"/>
                  </a:lnTo>
                  <a:lnTo>
                    <a:pt x="53" y="186"/>
                  </a:lnTo>
                  <a:lnTo>
                    <a:pt x="55" y="191"/>
                  </a:lnTo>
                  <a:lnTo>
                    <a:pt x="57" y="195"/>
                  </a:lnTo>
                  <a:lnTo>
                    <a:pt x="60" y="198"/>
                  </a:lnTo>
                  <a:lnTo>
                    <a:pt x="63" y="202"/>
                  </a:lnTo>
                  <a:lnTo>
                    <a:pt x="66" y="204"/>
                  </a:lnTo>
                  <a:lnTo>
                    <a:pt x="70" y="205"/>
                  </a:lnTo>
                  <a:lnTo>
                    <a:pt x="74" y="206"/>
                  </a:lnTo>
                  <a:lnTo>
                    <a:pt x="79" y="206"/>
                  </a:lnTo>
                  <a:lnTo>
                    <a:pt x="79" y="206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18" name="Freeform 8"/>
            <p:cNvSpPr>
              <a:spLocks/>
            </p:cNvSpPr>
            <p:nvPr userDrawn="1"/>
          </p:nvSpPr>
          <p:spPr bwMode="auto">
            <a:xfrm>
              <a:off x="8002588" y="4805363"/>
              <a:ext cx="77788" cy="125413"/>
            </a:xfrm>
            <a:custGeom>
              <a:avLst/>
              <a:gdLst>
                <a:gd name="T0" fmla="*/ 47 w 148"/>
                <a:gd name="T1" fmla="*/ 0 h 236"/>
                <a:gd name="T2" fmla="*/ 47 w 148"/>
                <a:gd name="T3" fmla="*/ 162 h 236"/>
                <a:gd name="T4" fmla="*/ 47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50 w 148"/>
                <a:gd name="T11" fmla="*/ 184 h 236"/>
                <a:gd name="T12" fmla="*/ 52 w 148"/>
                <a:gd name="T13" fmla="*/ 190 h 236"/>
                <a:gd name="T14" fmla="*/ 56 w 148"/>
                <a:gd name="T15" fmla="*/ 195 h 236"/>
                <a:gd name="T16" fmla="*/ 60 w 148"/>
                <a:gd name="T17" fmla="*/ 199 h 236"/>
                <a:gd name="T18" fmla="*/ 66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1 w 148"/>
                <a:gd name="T25" fmla="*/ 202 h 236"/>
                <a:gd name="T26" fmla="*/ 87 w 148"/>
                <a:gd name="T27" fmla="*/ 199 h 236"/>
                <a:gd name="T28" fmla="*/ 93 w 148"/>
                <a:gd name="T29" fmla="*/ 195 h 236"/>
                <a:gd name="T30" fmla="*/ 96 w 148"/>
                <a:gd name="T31" fmla="*/ 190 h 236"/>
                <a:gd name="T32" fmla="*/ 99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2 w 148"/>
                <a:gd name="T39" fmla="*/ 162 h 236"/>
                <a:gd name="T40" fmla="*/ 102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7 w 148"/>
                <a:gd name="T49" fmla="*/ 172 h 236"/>
                <a:gd name="T50" fmla="*/ 146 w 148"/>
                <a:gd name="T51" fmla="*/ 182 h 236"/>
                <a:gd name="T52" fmla="*/ 144 w 148"/>
                <a:gd name="T53" fmla="*/ 190 h 236"/>
                <a:gd name="T54" fmla="*/ 142 w 148"/>
                <a:gd name="T55" fmla="*/ 199 h 236"/>
                <a:gd name="T56" fmla="*/ 138 w 148"/>
                <a:gd name="T57" fmla="*/ 206 h 236"/>
                <a:gd name="T58" fmla="*/ 135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9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60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7 w 148"/>
                <a:gd name="T97" fmla="*/ 200 h 236"/>
                <a:gd name="T98" fmla="*/ 4 w 148"/>
                <a:gd name="T99" fmla="*/ 191 h 236"/>
                <a:gd name="T100" fmla="*/ 1 w 148"/>
                <a:gd name="T101" fmla="*/ 182 h 236"/>
                <a:gd name="T102" fmla="*/ 0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7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7" y="0"/>
                  </a:moveTo>
                  <a:lnTo>
                    <a:pt x="47" y="162"/>
                  </a:lnTo>
                  <a:lnTo>
                    <a:pt x="47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50" y="184"/>
                  </a:lnTo>
                  <a:lnTo>
                    <a:pt x="52" y="190"/>
                  </a:lnTo>
                  <a:lnTo>
                    <a:pt x="56" y="195"/>
                  </a:lnTo>
                  <a:lnTo>
                    <a:pt x="60" y="199"/>
                  </a:lnTo>
                  <a:lnTo>
                    <a:pt x="66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1" y="202"/>
                  </a:lnTo>
                  <a:lnTo>
                    <a:pt x="87" y="199"/>
                  </a:lnTo>
                  <a:lnTo>
                    <a:pt x="93" y="195"/>
                  </a:lnTo>
                  <a:lnTo>
                    <a:pt x="96" y="190"/>
                  </a:lnTo>
                  <a:lnTo>
                    <a:pt x="99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2" y="162"/>
                  </a:lnTo>
                  <a:lnTo>
                    <a:pt x="102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72"/>
                  </a:lnTo>
                  <a:lnTo>
                    <a:pt x="146" y="182"/>
                  </a:lnTo>
                  <a:lnTo>
                    <a:pt x="144" y="190"/>
                  </a:lnTo>
                  <a:lnTo>
                    <a:pt x="142" y="199"/>
                  </a:lnTo>
                  <a:lnTo>
                    <a:pt x="138" y="206"/>
                  </a:lnTo>
                  <a:lnTo>
                    <a:pt x="135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9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60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7" y="200"/>
                  </a:lnTo>
                  <a:lnTo>
                    <a:pt x="4" y="191"/>
                  </a:lnTo>
                  <a:lnTo>
                    <a:pt x="1" y="182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8101013" y="4805363"/>
              <a:ext cx="76200" cy="123825"/>
            </a:xfrm>
            <a:custGeom>
              <a:avLst/>
              <a:gdLst>
                <a:gd name="T0" fmla="*/ 0 w 144"/>
                <a:gd name="T1" fmla="*/ 0 h 232"/>
                <a:gd name="T2" fmla="*/ 82 w 144"/>
                <a:gd name="T3" fmla="*/ 0 h 232"/>
                <a:gd name="T4" fmla="*/ 82 w 144"/>
                <a:gd name="T5" fmla="*/ 0 h 232"/>
                <a:gd name="T6" fmla="*/ 90 w 144"/>
                <a:gd name="T7" fmla="*/ 1 h 232"/>
                <a:gd name="T8" fmla="*/ 98 w 144"/>
                <a:gd name="T9" fmla="*/ 2 h 232"/>
                <a:gd name="T10" fmla="*/ 105 w 144"/>
                <a:gd name="T11" fmla="*/ 4 h 232"/>
                <a:gd name="T12" fmla="*/ 111 w 144"/>
                <a:gd name="T13" fmla="*/ 6 h 232"/>
                <a:gd name="T14" fmla="*/ 117 w 144"/>
                <a:gd name="T15" fmla="*/ 9 h 232"/>
                <a:gd name="T16" fmla="*/ 122 w 144"/>
                <a:gd name="T17" fmla="*/ 13 h 232"/>
                <a:gd name="T18" fmla="*/ 127 w 144"/>
                <a:gd name="T19" fmla="*/ 17 h 232"/>
                <a:gd name="T20" fmla="*/ 131 w 144"/>
                <a:gd name="T21" fmla="*/ 22 h 232"/>
                <a:gd name="T22" fmla="*/ 134 w 144"/>
                <a:gd name="T23" fmla="*/ 27 h 232"/>
                <a:gd name="T24" fmla="*/ 137 w 144"/>
                <a:gd name="T25" fmla="*/ 32 h 232"/>
                <a:gd name="T26" fmla="*/ 141 w 144"/>
                <a:gd name="T27" fmla="*/ 45 h 232"/>
                <a:gd name="T28" fmla="*/ 144 w 144"/>
                <a:gd name="T29" fmla="*/ 57 h 232"/>
                <a:gd name="T30" fmla="*/ 144 w 144"/>
                <a:gd name="T31" fmla="*/ 70 h 232"/>
                <a:gd name="T32" fmla="*/ 144 w 144"/>
                <a:gd name="T33" fmla="*/ 70 h 232"/>
                <a:gd name="T34" fmla="*/ 144 w 144"/>
                <a:gd name="T35" fmla="*/ 78 h 232"/>
                <a:gd name="T36" fmla="*/ 143 w 144"/>
                <a:gd name="T37" fmla="*/ 86 h 232"/>
                <a:gd name="T38" fmla="*/ 141 w 144"/>
                <a:gd name="T39" fmla="*/ 94 h 232"/>
                <a:gd name="T40" fmla="*/ 139 w 144"/>
                <a:gd name="T41" fmla="*/ 101 h 232"/>
                <a:gd name="T42" fmla="*/ 136 w 144"/>
                <a:gd name="T43" fmla="*/ 107 h 232"/>
                <a:gd name="T44" fmla="*/ 133 w 144"/>
                <a:gd name="T45" fmla="*/ 112 h 232"/>
                <a:gd name="T46" fmla="*/ 129 w 144"/>
                <a:gd name="T47" fmla="*/ 118 h 232"/>
                <a:gd name="T48" fmla="*/ 124 w 144"/>
                <a:gd name="T49" fmla="*/ 123 h 232"/>
                <a:gd name="T50" fmla="*/ 119 w 144"/>
                <a:gd name="T51" fmla="*/ 127 h 232"/>
                <a:gd name="T52" fmla="*/ 114 w 144"/>
                <a:gd name="T53" fmla="*/ 130 h 232"/>
                <a:gd name="T54" fmla="*/ 108 w 144"/>
                <a:gd name="T55" fmla="*/ 133 h 232"/>
                <a:gd name="T56" fmla="*/ 101 w 144"/>
                <a:gd name="T57" fmla="*/ 136 h 232"/>
                <a:gd name="T58" fmla="*/ 95 w 144"/>
                <a:gd name="T59" fmla="*/ 137 h 232"/>
                <a:gd name="T60" fmla="*/ 87 w 144"/>
                <a:gd name="T61" fmla="*/ 139 h 232"/>
                <a:gd name="T62" fmla="*/ 71 w 144"/>
                <a:gd name="T63" fmla="*/ 140 h 232"/>
                <a:gd name="T64" fmla="*/ 46 w 144"/>
                <a:gd name="T65" fmla="*/ 140 h 232"/>
                <a:gd name="T66" fmla="*/ 46 w 144"/>
                <a:gd name="T67" fmla="*/ 232 h 232"/>
                <a:gd name="T68" fmla="*/ 0 w 144"/>
                <a:gd name="T69" fmla="*/ 232 h 232"/>
                <a:gd name="T70" fmla="*/ 0 w 144"/>
                <a:gd name="T71" fmla="*/ 0 h 232"/>
                <a:gd name="T72" fmla="*/ 46 w 144"/>
                <a:gd name="T73" fmla="*/ 105 h 232"/>
                <a:gd name="T74" fmla="*/ 67 w 144"/>
                <a:gd name="T75" fmla="*/ 105 h 232"/>
                <a:gd name="T76" fmla="*/ 67 w 144"/>
                <a:gd name="T77" fmla="*/ 105 h 232"/>
                <a:gd name="T78" fmla="*/ 74 w 144"/>
                <a:gd name="T79" fmla="*/ 104 h 232"/>
                <a:gd name="T80" fmla="*/ 80 w 144"/>
                <a:gd name="T81" fmla="*/ 103 h 232"/>
                <a:gd name="T82" fmla="*/ 85 w 144"/>
                <a:gd name="T83" fmla="*/ 100 h 232"/>
                <a:gd name="T84" fmla="*/ 90 w 144"/>
                <a:gd name="T85" fmla="*/ 96 h 232"/>
                <a:gd name="T86" fmla="*/ 93 w 144"/>
                <a:gd name="T87" fmla="*/ 92 h 232"/>
                <a:gd name="T88" fmla="*/ 96 w 144"/>
                <a:gd name="T89" fmla="*/ 86 h 232"/>
                <a:gd name="T90" fmla="*/ 98 w 144"/>
                <a:gd name="T91" fmla="*/ 79 h 232"/>
                <a:gd name="T92" fmla="*/ 98 w 144"/>
                <a:gd name="T93" fmla="*/ 70 h 232"/>
                <a:gd name="T94" fmla="*/ 98 w 144"/>
                <a:gd name="T95" fmla="*/ 70 h 232"/>
                <a:gd name="T96" fmla="*/ 98 w 144"/>
                <a:gd name="T97" fmla="*/ 62 h 232"/>
                <a:gd name="T98" fmla="*/ 97 w 144"/>
                <a:gd name="T99" fmla="*/ 55 h 232"/>
                <a:gd name="T100" fmla="*/ 94 w 144"/>
                <a:gd name="T101" fmla="*/ 49 h 232"/>
                <a:gd name="T102" fmla="*/ 91 w 144"/>
                <a:gd name="T103" fmla="*/ 44 h 232"/>
                <a:gd name="T104" fmla="*/ 87 w 144"/>
                <a:gd name="T105" fmla="*/ 40 h 232"/>
                <a:gd name="T106" fmla="*/ 81 w 144"/>
                <a:gd name="T107" fmla="*/ 37 h 232"/>
                <a:gd name="T108" fmla="*/ 74 w 144"/>
                <a:gd name="T109" fmla="*/ 35 h 232"/>
                <a:gd name="T110" fmla="*/ 65 w 144"/>
                <a:gd name="T111" fmla="*/ 34 h 232"/>
                <a:gd name="T112" fmla="*/ 46 w 144"/>
                <a:gd name="T113" fmla="*/ 34 h 232"/>
                <a:gd name="T114" fmla="*/ 46 w 144"/>
                <a:gd name="T115" fmla="*/ 10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232">
                  <a:moveTo>
                    <a:pt x="0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7" y="17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7" y="32"/>
                  </a:lnTo>
                  <a:lnTo>
                    <a:pt x="141" y="45"/>
                  </a:lnTo>
                  <a:lnTo>
                    <a:pt x="144" y="57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78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6" y="107"/>
                  </a:lnTo>
                  <a:lnTo>
                    <a:pt x="133" y="112"/>
                  </a:lnTo>
                  <a:lnTo>
                    <a:pt x="129" y="118"/>
                  </a:lnTo>
                  <a:lnTo>
                    <a:pt x="124" y="123"/>
                  </a:lnTo>
                  <a:lnTo>
                    <a:pt x="119" y="127"/>
                  </a:lnTo>
                  <a:lnTo>
                    <a:pt x="114" y="130"/>
                  </a:lnTo>
                  <a:lnTo>
                    <a:pt x="108" y="133"/>
                  </a:lnTo>
                  <a:lnTo>
                    <a:pt x="101" y="136"/>
                  </a:lnTo>
                  <a:lnTo>
                    <a:pt x="95" y="137"/>
                  </a:lnTo>
                  <a:lnTo>
                    <a:pt x="87" y="139"/>
                  </a:lnTo>
                  <a:lnTo>
                    <a:pt x="71" y="140"/>
                  </a:lnTo>
                  <a:lnTo>
                    <a:pt x="46" y="140"/>
                  </a:lnTo>
                  <a:lnTo>
                    <a:pt x="46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6" y="105"/>
                  </a:moveTo>
                  <a:lnTo>
                    <a:pt x="67" y="105"/>
                  </a:lnTo>
                  <a:lnTo>
                    <a:pt x="67" y="105"/>
                  </a:lnTo>
                  <a:lnTo>
                    <a:pt x="74" y="104"/>
                  </a:lnTo>
                  <a:lnTo>
                    <a:pt x="80" y="103"/>
                  </a:lnTo>
                  <a:lnTo>
                    <a:pt x="85" y="100"/>
                  </a:lnTo>
                  <a:lnTo>
                    <a:pt x="90" y="96"/>
                  </a:lnTo>
                  <a:lnTo>
                    <a:pt x="93" y="92"/>
                  </a:lnTo>
                  <a:lnTo>
                    <a:pt x="96" y="86"/>
                  </a:lnTo>
                  <a:lnTo>
                    <a:pt x="98" y="7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62"/>
                  </a:lnTo>
                  <a:lnTo>
                    <a:pt x="97" y="55"/>
                  </a:lnTo>
                  <a:lnTo>
                    <a:pt x="94" y="49"/>
                  </a:lnTo>
                  <a:lnTo>
                    <a:pt x="91" y="44"/>
                  </a:lnTo>
                  <a:lnTo>
                    <a:pt x="87" y="40"/>
                  </a:lnTo>
                  <a:lnTo>
                    <a:pt x="81" y="37"/>
                  </a:lnTo>
                  <a:lnTo>
                    <a:pt x="74" y="35"/>
                  </a:lnTo>
                  <a:lnTo>
                    <a:pt x="65" y="34"/>
                  </a:lnTo>
                  <a:lnTo>
                    <a:pt x="46" y="34"/>
                  </a:lnTo>
                  <a:lnTo>
                    <a:pt x="46" y="105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8188325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8315325" y="4805363"/>
              <a:ext cx="82550" cy="123825"/>
            </a:xfrm>
            <a:custGeom>
              <a:avLst/>
              <a:gdLst>
                <a:gd name="T0" fmla="*/ 87 w 157"/>
                <a:gd name="T1" fmla="*/ 0 h 232"/>
                <a:gd name="T2" fmla="*/ 101 w 157"/>
                <a:gd name="T3" fmla="*/ 1 h 232"/>
                <a:gd name="T4" fmla="*/ 124 w 157"/>
                <a:gd name="T5" fmla="*/ 9 h 232"/>
                <a:gd name="T6" fmla="*/ 132 w 157"/>
                <a:gd name="T7" fmla="*/ 15 h 232"/>
                <a:gd name="T8" fmla="*/ 139 w 157"/>
                <a:gd name="T9" fmla="*/ 23 h 232"/>
                <a:gd name="T10" fmla="*/ 144 w 157"/>
                <a:gd name="T11" fmla="*/ 33 h 232"/>
                <a:gd name="T12" fmla="*/ 147 w 157"/>
                <a:gd name="T13" fmla="*/ 46 h 232"/>
                <a:gd name="T14" fmla="*/ 149 w 157"/>
                <a:gd name="T15" fmla="*/ 60 h 232"/>
                <a:gd name="T16" fmla="*/ 146 w 157"/>
                <a:gd name="T17" fmla="*/ 81 h 232"/>
                <a:gd name="T18" fmla="*/ 139 w 157"/>
                <a:gd name="T19" fmla="*/ 98 h 232"/>
                <a:gd name="T20" fmla="*/ 127 w 157"/>
                <a:gd name="T21" fmla="*/ 110 h 232"/>
                <a:gd name="T22" fmla="*/ 110 w 157"/>
                <a:gd name="T23" fmla="*/ 118 h 232"/>
                <a:gd name="T24" fmla="*/ 110 w 157"/>
                <a:gd name="T25" fmla="*/ 118 h 232"/>
                <a:gd name="T26" fmla="*/ 129 w 157"/>
                <a:gd name="T27" fmla="*/ 124 h 232"/>
                <a:gd name="T28" fmla="*/ 136 w 157"/>
                <a:gd name="T29" fmla="*/ 129 h 232"/>
                <a:gd name="T30" fmla="*/ 140 w 157"/>
                <a:gd name="T31" fmla="*/ 137 h 232"/>
                <a:gd name="T32" fmla="*/ 146 w 157"/>
                <a:gd name="T33" fmla="*/ 157 h 232"/>
                <a:gd name="T34" fmla="*/ 147 w 157"/>
                <a:gd name="T35" fmla="*/ 188 h 232"/>
                <a:gd name="T36" fmla="*/ 148 w 157"/>
                <a:gd name="T37" fmla="*/ 205 h 232"/>
                <a:gd name="T38" fmla="*/ 151 w 157"/>
                <a:gd name="T39" fmla="*/ 221 h 232"/>
                <a:gd name="T40" fmla="*/ 155 w 157"/>
                <a:gd name="T41" fmla="*/ 228 h 232"/>
                <a:gd name="T42" fmla="*/ 157 w 157"/>
                <a:gd name="T43" fmla="*/ 232 h 232"/>
                <a:gd name="T44" fmla="*/ 108 w 157"/>
                <a:gd name="T45" fmla="*/ 232 h 232"/>
                <a:gd name="T46" fmla="*/ 103 w 157"/>
                <a:gd name="T47" fmla="*/ 221 h 232"/>
                <a:gd name="T48" fmla="*/ 102 w 157"/>
                <a:gd name="T49" fmla="*/ 208 h 232"/>
                <a:gd name="T50" fmla="*/ 100 w 157"/>
                <a:gd name="T51" fmla="*/ 163 h 232"/>
                <a:gd name="T52" fmla="*/ 99 w 157"/>
                <a:gd name="T53" fmla="*/ 151 h 232"/>
                <a:gd name="T54" fmla="*/ 94 w 157"/>
                <a:gd name="T55" fmla="*/ 142 h 232"/>
                <a:gd name="T56" fmla="*/ 84 w 157"/>
                <a:gd name="T57" fmla="*/ 136 h 232"/>
                <a:gd name="T58" fmla="*/ 72 w 157"/>
                <a:gd name="T59" fmla="*/ 134 h 232"/>
                <a:gd name="T60" fmla="*/ 48 w 157"/>
                <a:gd name="T61" fmla="*/ 232 h 232"/>
                <a:gd name="T62" fmla="*/ 0 w 157"/>
                <a:gd name="T63" fmla="*/ 0 h 232"/>
                <a:gd name="T64" fmla="*/ 67 w 157"/>
                <a:gd name="T65" fmla="*/ 101 h 232"/>
                <a:gd name="T66" fmla="*/ 75 w 157"/>
                <a:gd name="T67" fmla="*/ 101 h 232"/>
                <a:gd name="T68" fmla="*/ 87 w 157"/>
                <a:gd name="T69" fmla="*/ 97 h 232"/>
                <a:gd name="T70" fmla="*/ 97 w 157"/>
                <a:gd name="T71" fmla="*/ 89 h 232"/>
                <a:gd name="T72" fmla="*/ 102 w 157"/>
                <a:gd name="T73" fmla="*/ 75 h 232"/>
                <a:gd name="T74" fmla="*/ 102 w 157"/>
                <a:gd name="T75" fmla="*/ 67 h 232"/>
                <a:gd name="T76" fmla="*/ 100 w 157"/>
                <a:gd name="T77" fmla="*/ 53 h 232"/>
                <a:gd name="T78" fmla="*/ 94 w 157"/>
                <a:gd name="T79" fmla="*/ 43 h 232"/>
                <a:gd name="T80" fmla="*/ 83 w 157"/>
                <a:gd name="T81" fmla="*/ 37 h 232"/>
                <a:gd name="T82" fmla="*/ 69 w 157"/>
                <a:gd name="T83" fmla="*/ 34 h 232"/>
                <a:gd name="T84" fmla="*/ 48 w 157"/>
                <a:gd name="T85" fmla="*/ 1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232">
                  <a:moveTo>
                    <a:pt x="0" y="0"/>
                  </a:moveTo>
                  <a:lnTo>
                    <a:pt x="87" y="0"/>
                  </a:lnTo>
                  <a:lnTo>
                    <a:pt x="87" y="0"/>
                  </a:lnTo>
                  <a:lnTo>
                    <a:pt x="101" y="1"/>
                  </a:lnTo>
                  <a:lnTo>
                    <a:pt x="113" y="4"/>
                  </a:lnTo>
                  <a:lnTo>
                    <a:pt x="124" y="9"/>
                  </a:lnTo>
                  <a:lnTo>
                    <a:pt x="128" y="12"/>
                  </a:lnTo>
                  <a:lnTo>
                    <a:pt x="132" y="15"/>
                  </a:lnTo>
                  <a:lnTo>
                    <a:pt x="136" y="19"/>
                  </a:lnTo>
                  <a:lnTo>
                    <a:pt x="139" y="23"/>
                  </a:lnTo>
                  <a:lnTo>
                    <a:pt x="142" y="28"/>
                  </a:lnTo>
                  <a:lnTo>
                    <a:pt x="144" y="33"/>
                  </a:lnTo>
                  <a:lnTo>
                    <a:pt x="146" y="40"/>
                  </a:lnTo>
                  <a:lnTo>
                    <a:pt x="147" y="4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8" y="71"/>
                  </a:lnTo>
                  <a:lnTo>
                    <a:pt x="146" y="81"/>
                  </a:lnTo>
                  <a:lnTo>
                    <a:pt x="143" y="90"/>
                  </a:lnTo>
                  <a:lnTo>
                    <a:pt x="139" y="98"/>
                  </a:lnTo>
                  <a:lnTo>
                    <a:pt x="134" y="104"/>
                  </a:lnTo>
                  <a:lnTo>
                    <a:pt x="127" y="110"/>
                  </a:lnTo>
                  <a:lnTo>
                    <a:pt x="119" y="114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10" y="118"/>
                  </a:lnTo>
                  <a:lnTo>
                    <a:pt x="121" y="120"/>
                  </a:lnTo>
                  <a:lnTo>
                    <a:pt x="129" y="124"/>
                  </a:lnTo>
                  <a:lnTo>
                    <a:pt x="133" y="126"/>
                  </a:lnTo>
                  <a:lnTo>
                    <a:pt x="136" y="129"/>
                  </a:lnTo>
                  <a:lnTo>
                    <a:pt x="138" y="133"/>
                  </a:lnTo>
                  <a:lnTo>
                    <a:pt x="140" y="137"/>
                  </a:lnTo>
                  <a:lnTo>
                    <a:pt x="144" y="146"/>
                  </a:lnTo>
                  <a:lnTo>
                    <a:pt x="146" y="157"/>
                  </a:lnTo>
                  <a:lnTo>
                    <a:pt x="147" y="171"/>
                  </a:lnTo>
                  <a:lnTo>
                    <a:pt x="147" y="188"/>
                  </a:lnTo>
                  <a:lnTo>
                    <a:pt x="147" y="188"/>
                  </a:lnTo>
                  <a:lnTo>
                    <a:pt x="148" y="205"/>
                  </a:lnTo>
                  <a:lnTo>
                    <a:pt x="149" y="217"/>
                  </a:lnTo>
                  <a:lnTo>
                    <a:pt x="151" y="221"/>
                  </a:lnTo>
                  <a:lnTo>
                    <a:pt x="152" y="225"/>
                  </a:lnTo>
                  <a:lnTo>
                    <a:pt x="155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5" y="227"/>
                  </a:lnTo>
                  <a:lnTo>
                    <a:pt x="103" y="221"/>
                  </a:lnTo>
                  <a:lnTo>
                    <a:pt x="102" y="215"/>
                  </a:lnTo>
                  <a:lnTo>
                    <a:pt x="102" y="208"/>
                  </a:lnTo>
                  <a:lnTo>
                    <a:pt x="100" y="163"/>
                  </a:lnTo>
                  <a:lnTo>
                    <a:pt x="100" y="163"/>
                  </a:lnTo>
                  <a:lnTo>
                    <a:pt x="100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4" y="142"/>
                  </a:lnTo>
                  <a:lnTo>
                    <a:pt x="89" y="139"/>
                  </a:lnTo>
                  <a:lnTo>
                    <a:pt x="84" y="136"/>
                  </a:lnTo>
                  <a:lnTo>
                    <a:pt x="79" y="135"/>
                  </a:lnTo>
                  <a:lnTo>
                    <a:pt x="72" y="134"/>
                  </a:lnTo>
                  <a:lnTo>
                    <a:pt x="48" y="134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0" y="0"/>
                  </a:lnTo>
                  <a:close/>
                  <a:moveTo>
                    <a:pt x="48" y="101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7" y="89"/>
                  </a:lnTo>
                  <a:lnTo>
                    <a:pt x="100" y="83"/>
                  </a:lnTo>
                  <a:lnTo>
                    <a:pt x="102" y="75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2" y="59"/>
                  </a:lnTo>
                  <a:lnTo>
                    <a:pt x="100" y="53"/>
                  </a:lnTo>
                  <a:lnTo>
                    <a:pt x="98" y="48"/>
                  </a:lnTo>
                  <a:lnTo>
                    <a:pt x="94" y="43"/>
                  </a:lnTo>
                  <a:lnTo>
                    <a:pt x="89" y="40"/>
                  </a:lnTo>
                  <a:lnTo>
                    <a:pt x="83" y="37"/>
                  </a:lnTo>
                  <a:lnTo>
                    <a:pt x="77" y="35"/>
                  </a:lnTo>
                  <a:lnTo>
                    <a:pt x="69" y="34"/>
                  </a:lnTo>
                  <a:lnTo>
                    <a:pt x="48" y="34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8413750" y="4805363"/>
              <a:ext cx="69850" cy="123825"/>
            </a:xfrm>
            <a:custGeom>
              <a:avLst/>
              <a:gdLst>
                <a:gd name="T0" fmla="*/ 129 w 132"/>
                <a:gd name="T1" fmla="*/ 0 h 232"/>
                <a:gd name="T2" fmla="*/ 129 w 132"/>
                <a:gd name="T3" fmla="*/ 39 h 232"/>
                <a:gd name="T4" fmla="*/ 46 w 132"/>
                <a:gd name="T5" fmla="*/ 39 h 232"/>
                <a:gd name="T6" fmla="*/ 46 w 132"/>
                <a:gd name="T7" fmla="*/ 93 h 232"/>
                <a:gd name="T8" fmla="*/ 124 w 132"/>
                <a:gd name="T9" fmla="*/ 93 h 232"/>
                <a:gd name="T10" fmla="*/ 124 w 132"/>
                <a:gd name="T11" fmla="*/ 132 h 232"/>
                <a:gd name="T12" fmla="*/ 46 w 132"/>
                <a:gd name="T13" fmla="*/ 132 h 232"/>
                <a:gd name="T14" fmla="*/ 46 w 132"/>
                <a:gd name="T15" fmla="*/ 193 h 232"/>
                <a:gd name="T16" fmla="*/ 132 w 132"/>
                <a:gd name="T17" fmla="*/ 193 h 232"/>
                <a:gd name="T18" fmla="*/ 132 w 132"/>
                <a:gd name="T19" fmla="*/ 232 h 232"/>
                <a:gd name="T20" fmla="*/ 0 w 132"/>
                <a:gd name="T21" fmla="*/ 232 h 232"/>
                <a:gd name="T22" fmla="*/ 0 w 132"/>
                <a:gd name="T23" fmla="*/ 0 h 232"/>
                <a:gd name="T24" fmla="*/ 129 w 132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32">
                  <a:moveTo>
                    <a:pt x="129" y="0"/>
                  </a:moveTo>
                  <a:lnTo>
                    <a:pt x="129" y="39"/>
                  </a:lnTo>
                  <a:lnTo>
                    <a:pt x="46" y="39"/>
                  </a:lnTo>
                  <a:lnTo>
                    <a:pt x="46" y="93"/>
                  </a:lnTo>
                  <a:lnTo>
                    <a:pt x="124" y="93"/>
                  </a:lnTo>
                  <a:lnTo>
                    <a:pt x="124" y="132"/>
                  </a:lnTo>
                  <a:lnTo>
                    <a:pt x="46" y="132"/>
                  </a:lnTo>
                  <a:lnTo>
                    <a:pt x="46" y="193"/>
                  </a:lnTo>
                  <a:lnTo>
                    <a:pt x="132" y="193"/>
                  </a:lnTo>
                  <a:lnTo>
                    <a:pt x="132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8497888" y="4805363"/>
              <a:ext cx="80963" cy="123825"/>
            </a:xfrm>
            <a:custGeom>
              <a:avLst/>
              <a:gdLst>
                <a:gd name="T0" fmla="*/ 54 w 154"/>
                <a:gd name="T1" fmla="*/ 0 h 232"/>
                <a:gd name="T2" fmla="*/ 111 w 154"/>
                <a:gd name="T3" fmla="*/ 159 h 232"/>
                <a:gd name="T4" fmla="*/ 112 w 154"/>
                <a:gd name="T5" fmla="*/ 159 h 232"/>
                <a:gd name="T6" fmla="*/ 112 w 154"/>
                <a:gd name="T7" fmla="*/ 0 h 232"/>
                <a:gd name="T8" fmla="*/ 154 w 154"/>
                <a:gd name="T9" fmla="*/ 0 h 232"/>
                <a:gd name="T10" fmla="*/ 154 w 154"/>
                <a:gd name="T11" fmla="*/ 232 h 232"/>
                <a:gd name="T12" fmla="*/ 102 w 154"/>
                <a:gd name="T13" fmla="*/ 232 h 232"/>
                <a:gd name="T14" fmla="*/ 44 w 154"/>
                <a:gd name="T15" fmla="*/ 70 h 232"/>
                <a:gd name="T16" fmla="*/ 44 w 154"/>
                <a:gd name="T17" fmla="*/ 70 h 232"/>
                <a:gd name="T18" fmla="*/ 44 w 154"/>
                <a:gd name="T19" fmla="*/ 232 h 232"/>
                <a:gd name="T20" fmla="*/ 0 w 154"/>
                <a:gd name="T21" fmla="*/ 232 h 232"/>
                <a:gd name="T22" fmla="*/ 0 w 154"/>
                <a:gd name="T23" fmla="*/ 0 h 232"/>
                <a:gd name="T24" fmla="*/ 54 w 154"/>
                <a:gd name="T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32">
                  <a:moveTo>
                    <a:pt x="54" y="0"/>
                  </a:moveTo>
                  <a:lnTo>
                    <a:pt x="111" y="159"/>
                  </a:lnTo>
                  <a:lnTo>
                    <a:pt x="112" y="159"/>
                  </a:lnTo>
                  <a:lnTo>
                    <a:pt x="112" y="0"/>
                  </a:lnTo>
                  <a:lnTo>
                    <a:pt x="154" y="0"/>
                  </a:lnTo>
                  <a:lnTo>
                    <a:pt x="154" y="232"/>
                  </a:lnTo>
                  <a:lnTo>
                    <a:pt x="102" y="232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4" y="232"/>
                  </a:lnTo>
                  <a:lnTo>
                    <a:pt x="0" y="232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8589963" y="4805363"/>
              <a:ext cx="95250" cy="123825"/>
            </a:xfrm>
            <a:custGeom>
              <a:avLst/>
              <a:gdLst>
                <a:gd name="T0" fmla="*/ 61 w 180"/>
                <a:gd name="T1" fmla="*/ 0 h 232"/>
                <a:gd name="T2" fmla="*/ 119 w 180"/>
                <a:gd name="T3" fmla="*/ 0 h 232"/>
                <a:gd name="T4" fmla="*/ 180 w 180"/>
                <a:gd name="T5" fmla="*/ 232 h 232"/>
                <a:gd name="T6" fmla="*/ 131 w 180"/>
                <a:gd name="T7" fmla="*/ 232 h 232"/>
                <a:gd name="T8" fmla="*/ 121 w 180"/>
                <a:gd name="T9" fmla="*/ 183 h 232"/>
                <a:gd name="T10" fmla="*/ 59 w 180"/>
                <a:gd name="T11" fmla="*/ 183 h 232"/>
                <a:gd name="T12" fmla="*/ 48 w 180"/>
                <a:gd name="T13" fmla="*/ 232 h 232"/>
                <a:gd name="T14" fmla="*/ 0 w 180"/>
                <a:gd name="T15" fmla="*/ 232 h 232"/>
                <a:gd name="T16" fmla="*/ 61 w 180"/>
                <a:gd name="T17" fmla="*/ 0 h 232"/>
                <a:gd name="T18" fmla="*/ 67 w 180"/>
                <a:gd name="T19" fmla="*/ 145 h 232"/>
                <a:gd name="T20" fmla="*/ 113 w 180"/>
                <a:gd name="T21" fmla="*/ 145 h 232"/>
                <a:gd name="T22" fmla="*/ 90 w 180"/>
                <a:gd name="T23" fmla="*/ 41 h 232"/>
                <a:gd name="T24" fmla="*/ 90 w 180"/>
                <a:gd name="T25" fmla="*/ 41 h 232"/>
                <a:gd name="T26" fmla="*/ 67 w 180"/>
                <a:gd name="T27" fmla="*/ 14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232">
                  <a:moveTo>
                    <a:pt x="61" y="0"/>
                  </a:moveTo>
                  <a:lnTo>
                    <a:pt x="119" y="0"/>
                  </a:lnTo>
                  <a:lnTo>
                    <a:pt x="180" y="232"/>
                  </a:lnTo>
                  <a:lnTo>
                    <a:pt x="131" y="232"/>
                  </a:lnTo>
                  <a:lnTo>
                    <a:pt x="121" y="183"/>
                  </a:lnTo>
                  <a:lnTo>
                    <a:pt x="59" y="183"/>
                  </a:lnTo>
                  <a:lnTo>
                    <a:pt x="48" y="232"/>
                  </a:lnTo>
                  <a:lnTo>
                    <a:pt x="0" y="232"/>
                  </a:lnTo>
                  <a:lnTo>
                    <a:pt x="61" y="0"/>
                  </a:lnTo>
                  <a:close/>
                  <a:moveTo>
                    <a:pt x="67" y="145"/>
                  </a:moveTo>
                  <a:lnTo>
                    <a:pt x="113" y="145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67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8691563" y="4805363"/>
              <a:ext cx="77788" cy="125413"/>
            </a:xfrm>
            <a:custGeom>
              <a:avLst/>
              <a:gdLst>
                <a:gd name="T0" fmla="*/ 46 w 148"/>
                <a:gd name="T1" fmla="*/ 0 h 236"/>
                <a:gd name="T2" fmla="*/ 46 w 148"/>
                <a:gd name="T3" fmla="*/ 162 h 236"/>
                <a:gd name="T4" fmla="*/ 46 w 148"/>
                <a:gd name="T5" fmla="*/ 162 h 236"/>
                <a:gd name="T6" fmla="*/ 47 w 148"/>
                <a:gd name="T7" fmla="*/ 170 h 236"/>
                <a:gd name="T8" fmla="*/ 48 w 148"/>
                <a:gd name="T9" fmla="*/ 178 h 236"/>
                <a:gd name="T10" fmla="*/ 49 w 148"/>
                <a:gd name="T11" fmla="*/ 184 h 236"/>
                <a:gd name="T12" fmla="*/ 52 w 148"/>
                <a:gd name="T13" fmla="*/ 190 h 236"/>
                <a:gd name="T14" fmla="*/ 55 w 148"/>
                <a:gd name="T15" fmla="*/ 195 h 236"/>
                <a:gd name="T16" fmla="*/ 60 w 148"/>
                <a:gd name="T17" fmla="*/ 199 h 236"/>
                <a:gd name="T18" fmla="*/ 67 w 148"/>
                <a:gd name="T19" fmla="*/ 202 h 236"/>
                <a:gd name="T20" fmla="*/ 74 w 148"/>
                <a:gd name="T21" fmla="*/ 202 h 236"/>
                <a:gd name="T22" fmla="*/ 74 w 148"/>
                <a:gd name="T23" fmla="*/ 202 h 236"/>
                <a:gd name="T24" fmla="*/ 82 w 148"/>
                <a:gd name="T25" fmla="*/ 202 h 236"/>
                <a:gd name="T26" fmla="*/ 88 w 148"/>
                <a:gd name="T27" fmla="*/ 199 h 236"/>
                <a:gd name="T28" fmla="*/ 92 w 148"/>
                <a:gd name="T29" fmla="*/ 195 h 236"/>
                <a:gd name="T30" fmla="*/ 96 w 148"/>
                <a:gd name="T31" fmla="*/ 190 h 236"/>
                <a:gd name="T32" fmla="*/ 98 w 148"/>
                <a:gd name="T33" fmla="*/ 184 h 236"/>
                <a:gd name="T34" fmla="*/ 100 w 148"/>
                <a:gd name="T35" fmla="*/ 178 h 236"/>
                <a:gd name="T36" fmla="*/ 101 w 148"/>
                <a:gd name="T37" fmla="*/ 170 h 236"/>
                <a:gd name="T38" fmla="*/ 101 w 148"/>
                <a:gd name="T39" fmla="*/ 162 h 236"/>
                <a:gd name="T40" fmla="*/ 101 w 148"/>
                <a:gd name="T41" fmla="*/ 0 h 236"/>
                <a:gd name="T42" fmla="*/ 148 w 148"/>
                <a:gd name="T43" fmla="*/ 0 h 236"/>
                <a:gd name="T44" fmla="*/ 148 w 148"/>
                <a:gd name="T45" fmla="*/ 162 h 236"/>
                <a:gd name="T46" fmla="*/ 148 w 148"/>
                <a:gd name="T47" fmla="*/ 162 h 236"/>
                <a:gd name="T48" fmla="*/ 148 w 148"/>
                <a:gd name="T49" fmla="*/ 172 h 236"/>
                <a:gd name="T50" fmla="*/ 147 w 148"/>
                <a:gd name="T51" fmla="*/ 182 h 236"/>
                <a:gd name="T52" fmla="*/ 144 w 148"/>
                <a:gd name="T53" fmla="*/ 190 h 236"/>
                <a:gd name="T54" fmla="*/ 141 w 148"/>
                <a:gd name="T55" fmla="*/ 199 h 236"/>
                <a:gd name="T56" fmla="*/ 138 w 148"/>
                <a:gd name="T57" fmla="*/ 206 h 236"/>
                <a:gd name="T58" fmla="*/ 134 w 148"/>
                <a:gd name="T59" fmla="*/ 212 h 236"/>
                <a:gd name="T60" fmla="*/ 130 w 148"/>
                <a:gd name="T61" fmla="*/ 217 h 236"/>
                <a:gd name="T62" fmla="*/ 125 w 148"/>
                <a:gd name="T63" fmla="*/ 221 h 236"/>
                <a:gd name="T64" fmla="*/ 120 w 148"/>
                <a:gd name="T65" fmla="*/ 225 h 236"/>
                <a:gd name="T66" fmla="*/ 114 w 148"/>
                <a:gd name="T67" fmla="*/ 228 h 236"/>
                <a:gd name="T68" fmla="*/ 108 w 148"/>
                <a:gd name="T69" fmla="*/ 231 h 236"/>
                <a:gd name="T70" fmla="*/ 102 w 148"/>
                <a:gd name="T71" fmla="*/ 233 h 236"/>
                <a:gd name="T72" fmla="*/ 88 w 148"/>
                <a:gd name="T73" fmla="*/ 236 h 236"/>
                <a:gd name="T74" fmla="*/ 74 w 148"/>
                <a:gd name="T75" fmla="*/ 236 h 236"/>
                <a:gd name="T76" fmla="*/ 74 w 148"/>
                <a:gd name="T77" fmla="*/ 236 h 236"/>
                <a:gd name="T78" fmla="*/ 59 w 148"/>
                <a:gd name="T79" fmla="*/ 236 h 236"/>
                <a:gd name="T80" fmla="*/ 46 w 148"/>
                <a:gd name="T81" fmla="*/ 234 h 236"/>
                <a:gd name="T82" fmla="*/ 40 w 148"/>
                <a:gd name="T83" fmla="*/ 232 h 236"/>
                <a:gd name="T84" fmla="*/ 34 w 148"/>
                <a:gd name="T85" fmla="*/ 229 h 236"/>
                <a:gd name="T86" fmla="*/ 28 w 148"/>
                <a:gd name="T87" fmla="*/ 226 h 236"/>
                <a:gd name="T88" fmla="*/ 23 w 148"/>
                <a:gd name="T89" fmla="*/ 223 h 236"/>
                <a:gd name="T90" fmla="*/ 18 w 148"/>
                <a:gd name="T91" fmla="*/ 218 h 236"/>
                <a:gd name="T92" fmla="*/ 14 w 148"/>
                <a:gd name="T93" fmla="*/ 213 h 236"/>
                <a:gd name="T94" fmla="*/ 10 w 148"/>
                <a:gd name="T95" fmla="*/ 207 h 236"/>
                <a:gd name="T96" fmla="*/ 6 w 148"/>
                <a:gd name="T97" fmla="*/ 200 h 236"/>
                <a:gd name="T98" fmla="*/ 4 w 148"/>
                <a:gd name="T99" fmla="*/ 191 h 236"/>
                <a:gd name="T100" fmla="*/ 2 w 148"/>
                <a:gd name="T101" fmla="*/ 182 h 236"/>
                <a:gd name="T102" fmla="*/ 1 w 148"/>
                <a:gd name="T103" fmla="*/ 173 h 236"/>
                <a:gd name="T104" fmla="*/ 0 w 148"/>
                <a:gd name="T105" fmla="*/ 162 h 236"/>
                <a:gd name="T106" fmla="*/ 0 w 148"/>
                <a:gd name="T107" fmla="*/ 0 h 236"/>
                <a:gd name="T108" fmla="*/ 46 w 148"/>
                <a:gd name="T10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36">
                  <a:moveTo>
                    <a:pt x="46" y="0"/>
                  </a:moveTo>
                  <a:lnTo>
                    <a:pt x="46" y="162"/>
                  </a:lnTo>
                  <a:lnTo>
                    <a:pt x="46" y="162"/>
                  </a:lnTo>
                  <a:lnTo>
                    <a:pt x="47" y="170"/>
                  </a:lnTo>
                  <a:lnTo>
                    <a:pt x="48" y="178"/>
                  </a:lnTo>
                  <a:lnTo>
                    <a:pt x="49" y="184"/>
                  </a:lnTo>
                  <a:lnTo>
                    <a:pt x="52" y="190"/>
                  </a:lnTo>
                  <a:lnTo>
                    <a:pt x="55" y="195"/>
                  </a:lnTo>
                  <a:lnTo>
                    <a:pt x="60" y="199"/>
                  </a:lnTo>
                  <a:lnTo>
                    <a:pt x="67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82" y="202"/>
                  </a:lnTo>
                  <a:lnTo>
                    <a:pt x="88" y="199"/>
                  </a:lnTo>
                  <a:lnTo>
                    <a:pt x="92" y="195"/>
                  </a:lnTo>
                  <a:lnTo>
                    <a:pt x="96" y="190"/>
                  </a:lnTo>
                  <a:lnTo>
                    <a:pt x="98" y="184"/>
                  </a:lnTo>
                  <a:lnTo>
                    <a:pt x="100" y="178"/>
                  </a:lnTo>
                  <a:lnTo>
                    <a:pt x="101" y="170"/>
                  </a:lnTo>
                  <a:lnTo>
                    <a:pt x="101" y="162"/>
                  </a:lnTo>
                  <a:lnTo>
                    <a:pt x="101" y="0"/>
                  </a:lnTo>
                  <a:lnTo>
                    <a:pt x="148" y="0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8" y="172"/>
                  </a:lnTo>
                  <a:lnTo>
                    <a:pt x="147" y="182"/>
                  </a:lnTo>
                  <a:lnTo>
                    <a:pt x="144" y="190"/>
                  </a:lnTo>
                  <a:lnTo>
                    <a:pt x="141" y="199"/>
                  </a:lnTo>
                  <a:lnTo>
                    <a:pt x="138" y="206"/>
                  </a:lnTo>
                  <a:lnTo>
                    <a:pt x="134" y="212"/>
                  </a:lnTo>
                  <a:lnTo>
                    <a:pt x="130" y="217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4" y="228"/>
                  </a:lnTo>
                  <a:lnTo>
                    <a:pt x="108" y="231"/>
                  </a:lnTo>
                  <a:lnTo>
                    <a:pt x="102" y="233"/>
                  </a:lnTo>
                  <a:lnTo>
                    <a:pt x="88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59" y="236"/>
                  </a:lnTo>
                  <a:lnTo>
                    <a:pt x="46" y="234"/>
                  </a:lnTo>
                  <a:lnTo>
                    <a:pt x="40" y="232"/>
                  </a:lnTo>
                  <a:lnTo>
                    <a:pt x="34" y="229"/>
                  </a:lnTo>
                  <a:lnTo>
                    <a:pt x="28" y="226"/>
                  </a:lnTo>
                  <a:lnTo>
                    <a:pt x="23" y="223"/>
                  </a:lnTo>
                  <a:lnTo>
                    <a:pt x="18" y="218"/>
                  </a:lnTo>
                  <a:lnTo>
                    <a:pt x="14" y="213"/>
                  </a:lnTo>
                  <a:lnTo>
                    <a:pt x="10" y="207"/>
                  </a:lnTo>
                  <a:lnTo>
                    <a:pt x="6" y="200"/>
                  </a:lnTo>
                  <a:lnTo>
                    <a:pt x="4" y="191"/>
                  </a:lnTo>
                  <a:lnTo>
                    <a:pt x="2" y="182"/>
                  </a:lnTo>
                  <a:lnTo>
                    <a:pt x="1" y="173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8789988" y="4805363"/>
              <a:ext cx="69850" cy="123825"/>
            </a:xfrm>
            <a:custGeom>
              <a:avLst/>
              <a:gdLst>
                <a:gd name="T0" fmla="*/ 0 w 130"/>
                <a:gd name="T1" fmla="*/ 232 h 232"/>
                <a:gd name="T2" fmla="*/ 0 w 130"/>
                <a:gd name="T3" fmla="*/ 0 h 232"/>
                <a:gd name="T4" fmla="*/ 47 w 130"/>
                <a:gd name="T5" fmla="*/ 0 h 232"/>
                <a:gd name="T6" fmla="*/ 47 w 130"/>
                <a:gd name="T7" fmla="*/ 193 h 232"/>
                <a:gd name="T8" fmla="*/ 130 w 130"/>
                <a:gd name="T9" fmla="*/ 193 h 232"/>
                <a:gd name="T10" fmla="*/ 130 w 130"/>
                <a:gd name="T11" fmla="*/ 232 h 232"/>
                <a:gd name="T12" fmla="*/ 0 w 130"/>
                <a:gd name="T1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32">
                  <a:moveTo>
                    <a:pt x="0" y="232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193"/>
                  </a:lnTo>
                  <a:lnTo>
                    <a:pt x="130" y="193"/>
                  </a:lnTo>
                  <a:lnTo>
                    <a:pt x="130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8848725" y="4805363"/>
              <a:ext cx="77788" cy="123825"/>
            </a:xfrm>
            <a:custGeom>
              <a:avLst/>
              <a:gdLst>
                <a:gd name="T0" fmla="*/ 148 w 148"/>
                <a:gd name="T1" fmla="*/ 0 h 232"/>
                <a:gd name="T2" fmla="*/ 148 w 148"/>
                <a:gd name="T3" fmla="*/ 39 h 232"/>
                <a:gd name="T4" fmla="*/ 97 w 148"/>
                <a:gd name="T5" fmla="*/ 39 h 232"/>
                <a:gd name="T6" fmla="*/ 97 w 148"/>
                <a:gd name="T7" fmla="*/ 232 h 232"/>
                <a:gd name="T8" fmla="*/ 51 w 148"/>
                <a:gd name="T9" fmla="*/ 232 h 232"/>
                <a:gd name="T10" fmla="*/ 51 w 148"/>
                <a:gd name="T11" fmla="*/ 39 h 232"/>
                <a:gd name="T12" fmla="*/ 0 w 148"/>
                <a:gd name="T13" fmla="*/ 39 h 232"/>
                <a:gd name="T14" fmla="*/ 0 w 148"/>
                <a:gd name="T15" fmla="*/ 0 h 232"/>
                <a:gd name="T16" fmla="*/ 148 w 148"/>
                <a:gd name="T1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232">
                  <a:moveTo>
                    <a:pt x="148" y="0"/>
                  </a:moveTo>
                  <a:lnTo>
                    <a:pt x="148" y="39"/>
                  </a:lnTo>
                  <a:lnTo>
                    <a:pt x="97" y="39"/>
                  </a:lnTo>
                  <a:lnTo>
                    <a:pt x="97" y="232"/>
                  </a:lnTo>
                  <a:lnTo>
                    <a:pt x="51" y="232"/>
                  </a:lnTo>
                  <a:lnTo>
                    <a:pt x="51" y="39"/>
                  </a:lnTo>
                  <a:lnTo>
                    <a:pt x="0" y="39"/>
                  </a:ln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 b="1">
                <a:solidFill>
                  <a:srgbClr val="FFCC33"/>
                </a:solidFill>
                <a:cs typeface="Arial" charset="0"/>
              </a:endParaRPr>
            </a:p>
          </p:txBody>
        </p:sp>
      </p:grpSp>
      <p:pic>
        <p:nvPicPr>
          <p:cNvPr id="36" name="Picture 18" descr="C:\Users\ARNAUD~1\AppData\Local\Temp\VMwareDnD\933dad87\3_brands_logotypes_bis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298223"/>
            <a:ext cx="792000" cy="1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38"/>
          <p:cNvCxnSpPr/>
          <p:nvPr userDrawn="1"/>
        </p:nvCxnSpPr>
        <p:spPr>
          <a:xfrm>
            <a:off x="5144351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3"/>
          <p:cNvSpPr txBox="1">
            <a:spLocks noChangeArrowheads="1"/>
          </p:cNvSpPr>
          <p:nvPr userDrawn="1"/>
        </p:nvSpPr>
        <p:spPr bwMode="auto">
          <a:xfrm>
            <a:off x="5239809" y="6290985"/>
            <a:ext cx="120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fld id="{72C6831B-CA4C-4110-951E-948E1D19B5F0}" type="datetime1">
              <a:rPr lang="ru-RU" sz="800" cap="all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fontAlgn="base" hangingPunct="1">
                <a:spcAft>
                  <a:spcPct val="0"/>
                </a:spcAft>
                <a:buClr>
                  <a:srgbClr val="F7B100"/>
                </a:buClr>
                <a:buFont typeface="Wingdings" pitchFamily="2" charset="2"/>
                <a:buNone/>
                <a:defRPr/>
              </a:pPr>
              <a:t>05.07.2019</a:t>
            </a:fld>
            <a:endParaRPr lang="fr-FR" sz="800" cap="al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Connecteur droit 122"/>
          <p:cNvCxnSpPr/>
          <p:nvPr userDrawn="1"/>
        </p:nvCxnSpPr>
        <p:spPr>
          <a:xfrm>
            <a:off x="1689100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 userDrawn="1"/>
        </p:nvCxnSpPr>
        <p:spPr>
          <a:xfrm>
            <a:off x="9331600" y="6272560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 userDrawn="1"/>
        </p:nvCxnSpPr>
        <p:spPr>
          <a:xfrm>
            <a:off x="6449333" y="6266209"/>
            <a:ext cx="0" cy="2208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523568" y="6266209"/>
            <a:ext cx="2976033" cy="528291"/>
            <a:chOff x="4892675" y="4699657"/>
            <a:chExt cx="2232025" cy="396218"/>
          </a:xfrm>
        </p:grpSpPr>
        <p:sp>
          <p:nvSpPr>
            <p:cNvPr id="64" name="Text Box 48"/>
            <p:cNvSpPr txBox="1">
              <a:spLocks noChangeArrowheads="1"/>
            </p:cNvSpPr>
            <p:nvPr userDrawn="1"/>
          </p:nvSpPr>
          <p:spPr bwMode="auto">
            <a:xfrm>
              <a:off x="4892675" y="4911209"/>
              <a:ext cx="223202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defTabSz="104298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37931725" indent="-37474525" defTabSz="1042988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Aft>
                  <a:spcPct val="0"/>
                </a:spcAft>
                <a:defRPr/>
              </a:pPr>
              <a:r>
                <a:rPr lang="ru-RU" altLang="ru-RU" sz="800" dirty="0">
                  <a:solidFill>
                    <a:srgbClr val="000000"/>
                  </a:solidFill>
                  <a:cs typeface="Arial" charset="0"/>
                </a:rPr>
                <a:t>Коммерческая тайна ЗАО «РЕНО РОССИЯ»</a:t>
              </a:r>
            </a:p>
            <a:p>
              <a:pPr eaLnBrk="1" fontAlgn="base" hangingPunct="1">
                <a:spcAft>
                  <a:spcPct val="0"/>
                </a:spcAft>
                <a:defRPr/>
              </a:pPr>
              <a:r>
                <a:rPr lang="ru-RU" altLang="ru-RU" sz="800" dirty="0">
                  <a:solidFill>
                    <a:srgbClr val="000000"/>
                  </a:solidFill>
                  <a:cs typeface="Arial" charset="0"/>
                </a:rPr>
                <a:t>109316, Москва, Волгоградский пр., д.42/36.</a:t>
              </a:r>
              <a:endParaRPr lang="fr-FR" altLang="ru-RU" sz="8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66" name="Groupe 61"/>
            <p:cNvGrpSpPr/>
            <p:nvPr userDrawn="1"/>
          </p:nvGrpSpPr>
          <p:grpSpPr>
            <a:xfrm>
              <a:off x="4907335" y="4721953"/>
              <a:ext cx="532100" cy="56525"/>
              <a:chOff x="63500" y="1725613"/>
              <a:chExt cx="3975100" cy="422275"/>
            </a:xfrm>
          </p:grpSpPr>
          <p:sp>
            <p:nvSpPr>
              <p:cNvPr id="67" name="Freeform 584"/>
              <p:cNvSpPr>
                <a:spLocks/>
              </p:cNvSpPr>
              <p:nvPr/>
            </p:nvSpPr>
            <p:spPr bwMode="auto">
              <a:xfrm>
                <a:off x="63500" y="1725613"/>
                <a:ext cx="358775" cy="422275"/>
              </a:xfrm>
              <a:custGeom>
                <a:avLst/>
                <a:gdLst>
                  <a:gd name="T0" fmla="*/ 453 w 453"/>
                  <a:gd name="T1" fmla="*/ 360 h 531"/>
                  <a:gd name="T2" fmla="*/ 432 w 453"/>
                  <a:gd name="T3" fmla="*/ 417 h 531"/>
                  <a:gd name="T4" fmla="*/ 402 w 453"/>
                  <a:gd name="T5" fmla="*/ 462 h 531"/>
                  <a:gd name="T6" fmla="*/ 376 w 453"/>
                  <a:gd name="T7" fmla="*/ 488 h 531"/>
                  <a:gd name="T8" fmla="*/ 331 w 453"/>
                  <a:gd name="T9" fmla="*/ 514 h 531"/>
                  <a:gd name="T10" fmla="*/ 279 w 453"/>
                  <a:gd name="T11" fmla="*/ 529 h 531"/>
                  <a:gd name="T12" fmla="*/ 240 w 453"/>
                  <a:gd name="T13" fmla="*/ 531 h 531"/>
                  <a:gd name="T14" fmla="*/ 183 w 453"/>
                  <a:gd name="T15" fmla="*/ 526 h 531"/>
                  <a:gd name="T16" fmla="*/ 134 w 453"/>
                  <a:gd name="T17" fmla="*/ 512 h 531"/>
                  <a:gd name="T18" fmla="*/ 106 w 453"/>
                  <a:gd name="T19" fmla="*/ 497 h 531"/>
                  <a:gd name="T20" fmla="*/ 70 w 453"/>
                  <a:gd name="T21" fmla="*/ 467 h 531"/>
                  <a:gd name="T22" fmla="*/ 42 w 453"/>
                  <a:gd name="T23" fmla="*/ 430 h 531"/>
                  <a:gd name="T24" fmla="*/ 27 w 453"/>
                  <a:gd name="T25" fmla="*/ 400 h 531"/>
                  <a:gd name="T26" fmla="*/ 10 w 453"/>
                  <a:gd name="T27" fmla="*/ 350 h 531"/>
                  <a:gd name="T28" fmla="*/ 1 w 453"/>
                  <a:gd name="T29" fmla="*/ 298 h 531"/>
                  <a:gd name="T30" fmla="*/ 0 w 453"/>
                  <a:gd name="T31" fmla="*/ 263 h 531"/>
                  <a:gd name="T32" fmla="*/ 4 w 453"/>
                  <a:gd name="T33" fmla="*/ 205 h 531"/>
                  <a:gd name="T34" fmla="*/ 17 w 453"/>
                  <a:gd name="T35" fmla="*/ 154 h 531"/>
                  <a:gd name="T36" fmla="*/ 31 w 453"/>
                  <a:gd name="T37" fmla="*/ 122 h 531"/>
                  <a:gd name="T38" fmla="*/ 58 w 453"/>
                  <a:gd name="T39" fmla="*/ 82 h 531"/>
                  <a:gd name="T40" fmla="*/ 91 w 453"/>
                  <a:gd name="T41" fmla="*/ 49 h 531"/>
                  <a:gd name="T42" fmla="*/ 118 w 453"/>
                  <a:gd name="T43" fmla="*/ 32 h 531"/>
                  <a:gd name="T44" fmla="*/ 161 w 453"/>
                  <a:gd name="T45" fmla="*/ 13 h 531"/>
                  <a:gd name="T46" fmla="*/ 208 w 453"/>
                  <a:gd name="T47" fmla="*/ 3 h 531"/>
                  <a:gd name="T48" fmla="*/ 242 w 453"/>
                  <a:gd name="T49" fmla="*/ 0 h 531"/>
                  <a:gd name="T50" fmla="*/ 297 w 453"/>
                  <a:gd name="T51" fmla="*/ 6 h 531"/>
                  <a:gd name="T52" fmla="*/ 344 w 453"/>
                  <a:gd name="T53" fmla="*/ 23 h 531"/>
                  <a:gd name="T54" fmla="*/ 371 w 453"/>
                  <a:gd name="T55" fmla="*/ 40 h 531"/>
                  <a:gd name="T56" fmla="*/ 407 w 453"/>
                  <a:gd name="T57" fmla="*/ 73 h 531"/>
                  <a:gd name="T58" fmla="*/ 432 w 453"/>
                  <a:gd name="T59" fmla="*/ 117 h 531"/>
                  <a:gd name="T60" fmla="*/ 377 w 453"/>
                  <a:gd name="T61" fmla="*/ 165 h 531"/>
                  <a:gd name="T62" fmla="*/ 367 w 453"/>
                  <a:gd name="T63" fmla="*/ 140 h 531"/>
                  <a:gd name="T64" fmla="*/ 349 w 453"/>
                  <a:gd name="T65" fmla="*/ 108 h 531"/>
                  <a:gd name="T66" fmla="*/ 326 w 453"/>
                  <a:gd name="T67" fmla="*/ 85 h 531"/>
                  <a:gd name="T68" fmla="*/ 308 w 453"/>
                  <a:gd name="T69" fmla="*/ 73 h 531"/>
                  <a:gd name="T70" fmla="*/ 276 w 453"/>
                  <a:gd name="T71" fmla="*/ 63 h 531"/>
                  <a:gd name="T72" fmla="*/ 240 w 453"/>
                  <a:gd name="T73" fmla="*/ 59 h 531"/>
                  <a:gd name="T74" fmla="*/ 212 w 453"/>
                  <a:gd name="T75" fmla="*/ 60 h 531"/>
                  <a:gd name="T76" fmla="*/ 174 w 453"/>
                  <a:gd name="T77" fmla="*/ 69 h 531"/>
                  <a:gd name="T78" fmla="*/ 142 w 453"/>
                  <a:gd name="T79" fmla="*/ 87 h 531"/>
                  <a:gd name="T80" fmla="*/ 123 w 453"/>
                  <a:gd name="T81" fmla="*/ 102 h 531"/>
                  <a:gd name="T82" fmla="*/ 101 w 453"/>
                  <a:gd name="T83" fmla="*/ 129 h 531"/>
                  <a:gd name="T84" fmla="*/ 86 w 453"/>
                  <a:gd name="T85" fmla="*/ 163 h 531"/>
                  <a:gd name="T86" fmla="*/ 74 w 453"/>
                  <a:gd name="T87" fmla="*/ 211 h 531"/>
                  <a:gd name="T88" fmla="*/ 70 w 453"/>
                  <a:gd name="T89" fmla="*/ 261 h 531"/>
                  <a:gd name="T90" fmla="*/ 81 w 453"/>
                  <a:gd name="T91" fmla="*/ 351 h 531"/>
                  <a:gd name="T92" fmla="*/ 93 w 453"/>
                  <a:gd name="T93" fmla="*/ 388 h 531"/>
                  <a:gd name="T94" fmla="*/ 114 w 453"/>
                  <a:gd name="T95" fmla="*/ 419 h 531"/>
                  <a:gd name="T96" fmla="*/ 138 w 453"/>
                  <a:gd name="T97" fmla="*/ 443 h 531"/>
                  <a:gd name="T98" fmla="*/ 169 w 453"/>
                  <a:gd name="T99" fmla="*/ 460 h 531"/>
                  <a:gd name="T100" fmla="*/ 201 w 453"/>
                  <a:gd name="T101" fmla="*/ 470 h 531"/>
                  <a:gd name="T102" fmla="*/ 235 w 453"/>
                  <a:gd name="T103" fmla="*/ 473 h 531"/>
                  <a:gd name="T104" fmla="*/ 275 w 453"/>
                  <a:gd name="T105" fmla="*/ 469 h 531"/>
                  <a:gd name="T106" fmla="*/ 311 w 453"/>
                  <a:gd name="T107" fmla="*/ 455 h 531"/>
                  <a:gd name="T108" fmla="*/ 331 w 453"/>
                  <a:gd name="T109" fmla="*/ 441 h 531"/>
                  <a:gd name="T110" fmla="*/ 358 w 453"/>
                  <a:gd name="T111" fmla="*/ 411 h 531"/>
                  <a:gd name="T112" fmla="*/ 377 w 453"/>
                  <a:gd name="T113" fmla="*/ 373 h 531"/>
                  <a:gd name="T114" fmla="*/ 385 w 453"/>
                  <a:gd name="T115" fmla="*/ 342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531">
                    <a:moveTo>
                      <a:pt x="385" y="342"/>
                    </a:moveTo>
                    <a:lnTo>
                      <a:pt x="453" y="360"/>
                    </a:lnTo>
                    <a:lnTo>
                      <a:pt x="453" y="360"/>
                    </a:lnTo>
                    <a:lnTo>
                      <a:pt x="448" y="380"/>
                    </a:lnTo>
                    <a:lnTo>
                      <a:pt x="440" y="400"/>
                    </a:lnTo>
                    <a:lnTo>
                      <a:pt x="432" y="417"/>
                    </a:lnTo>
                    <a:lnTo>
                      <a:pt x="423" y="433"/>
                    </a:lnTo>
                    <a:lnTo>
                      <a:pt x="413" y="448"/>
                    </a:lnTo>
                    <a:lnTo>
                      <a:pt x="402" y="462"/>
                    </a:lnTo>
                    <a:lnTo>
                      <a:pt x="390" y="475"/>
                    </a:lnTo>
                    <a:lnTo>
                      <a:pt x="376" y="488"/>
                    </a:lnTo>
                    <a:lnTo>
                      <a:pt x="376" y="488"/>
                    </a:lnTo>
                    <a:lnTo>
                      <a:pt x="362" y="498"/>
                    </a:lnTo>
                    <a:lnTo>
                      <a:pt x="347" y="507"/>
                    </a:lnTo>
                    <a:lnTo>
                      <a:pt x="331" y="514"/>
                    </a:lnTo>
                    <a:lnTo>
                      <a:pt x="315" y="520"/>
                    </a:lnTo>
                    <a:lnTo>
                      <a:pt x="298" y="525"/>
                    </a:lnTo>
                    <a:lnTo>
                      <a:pt x="279" y="529"/>
                    </a:lnTo>
                    <a:lnTo>
                      <a:pt x="261" y="530"/>
                    </a:lnTo>
                    <a:lnTo>
                      <a:pt x="240" y="531"/>
                    </a:lnTo>
                    <a:lnTo>
                      <a:pt x="240" y="531"/>
                    </a:lnTo>
                    <a:lnTo>
                      <a:pt x="220" y="530"/>
                    </a:lnTo>
                    <a:lnTo>
                      <a:pt x="201" y="529"/>
                    </a:lnTo>
                    <a:lnTo>
                      <a:pt x="183" y="526"/>
                    </a:lnTo>
                    <a:lnTo>
                      <a:pt x="166" y="522"/>
                    </a:lnTo>
                    <a:lnTo>
                      <a:pt x="150" y="519"/>
                    </a:lnTo>
                    <a:lnTo>
                      <a:pt x="134" y="512"/>
                    </a:lnTo>
                    <a:lnTo>
                      <a:pt x="119" y="506"/>
                    </a:lnTo>
                    <a:lnTo>
                      <a:pt x="106" y="497"/>
                    </a:lnTo>
                    <a:lnTo>
                      <a:pt x="106" y="497"/>
                    </a:lnTo>
                    <a:lnTo>
                      <a:pt x="93" y="488"/>
                    </a:lnTo>
                    <a:lnTo>
                      <a:pt x="82" y="479"/>
                    </a:lnTo>
                    <a:lnTo>
                      <a:pt x="70" y="467"/>
                    </a:lnTo>
                    <a:lnTo>
                      <a:pt x="60" y="456"/>
                    </a:lnTo>
                    <a:lnTo>
                      <a:pt x="51" y="443"/>
                    </a:lnTo>
                    <a:lnTo>
                      <a:pt x="42" y="430"/>
                    </a:lnTo>
                    <a:lnTo>
                      <a:pt x="35" y="415"/>
                    </a:lnTo>
                    <a:lnTo>
                      <a:pt x="27" y="400"/>
                    </a:lnTo>
                    <a:lnTo>
                      <a:pt x="27" y="400"/>
                    </a:lnTo>
                    <a:lnTo>
                      <a:pt x="20" y="383"/>
                    </a:lnTo>
                    <a:lnTo>
                      <a:pt x="15" y="368"/>
                    </a:lnTo>
                    <a:lnTo>
                      <a:pt x="10" y="350"/>
                    </a:lnTo>
                    <a:lnTo>
                      <a:pt x="6" y="333"/>
                    </a:lnTo>
                    <a:lnTo>
                      <a:pt x="4" y="316"/>
                    </a:lnTo>
                    <a:lnTo>
                      <a:pt x="1" y="298"/>
                    </a:lnTo>
                    <a:lnTo>
                      <a:pt x="0" y="280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0" y="242"/>
                    </a:lnTo>
                    <a:lnTo>
                      <a:pt x="1" y="223"/>
                    </a:lnTo>
                    <a:lnTo>
                      <a:pt x="4" y="205"/>
                    </a:lnTo>
                    <a:lnTo>
                      <a:pt x="8" y="187"/>
                    </a:lnTo>
                    <a:lnTo>
                      <a:pt x="12" y="170"/>
                    </a:lnTo>
                    <a:lnTo>
                      <a:pt x="17" y="154"/>
                    </a:lnTo>
                    <a:lnTo>
                      <a:pt x="23" y="137"/>
                    </a:lnTo>
                    <a:lnTo>
                      <a:pt x="31" y="122"/>
                    </a:lnTo>
                    <a:lnTo>
                      <a:pt x="31" y="122"/>
                    </a:lnTo>
                    <a:lnTo>
                      <a:pt x="38" y="108"/>
                    </a:lnTo>
                    <a:lnTo>
                      <a:pt x="47" y="93"/>
                    </a:lnTo>
                    <a:lnTo>
                      <a:pt x="58" y="82"/>
                    </a:lnTo>
                    <a:lnTo>
                      <a:pt x="68" y="69"/>
                    </a:lnTo>
                    <a:lnTo>
                      <a:pt x="79" y="59"/>
                    </a:lnTo>
                    <a:lnTo>
                      <a:pt x="91" y="49"/>
                    </a:lnTo>
                    <a:lnTo>
                      <a:pt x="104" y="40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32" y="24"/>
                    </a:lnTo>
                    <a:lnTo>
                      <a:pt x="147" y="18"/>
                    </a:lnTo>
                    <a:lnTo>
                      <a:pt x="161" y="13"/>
                    </a:lnTo>
                    <a:lnTo>
                      <a:pt x="176" y="8"/>
                    </a:lnTo>
                    <a:lnTo>
                      <a:pt x="193" y="5"/>
                    </a:lnTo>
                    <a:lnTo>
                      <a:pt x="208" y="3"/>
                    </a:lnTo>
                    <a:lnTo>
                      <a:pt x="225" y="1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61" y="1"/>
                    </a:lnTo>
                    <a:lnTo>
                      <a:pt x="279" y="3"/>
                    </a:lnTo>
                    <a:lnTo>
                      <a:pt x="297" y="6"/>
                    </a:lnTo>
                    <a:lnTo>
                      <a:pt x="312" y="10"/>
                    </a:lnTo>
                    <a:lnTo>
                      <a:pt x="329" y="15"/>
                    </a:lnTo>
                    <a:lnTo>
                      <a:pt x="344" y="23"/>
                    </a:lnTo>
                    <a:lnTo>
                      <a:pt x="358" y="31"/>
                    </a:lnTo>
                    <a:lnTo>
                      <a:pt x="371" y="40"/>
                    </a:lnTo>
                    <a:lnTo>
                      <a:pt x="371" y="40"/>
                    </a:lnTo>
                    <a:lnTo>
                      <a:pt x="384" y="50"/>
                    </a:lnTo>
                    <a:lnTo>
                      <a:pt x="395" y="61"/>
                    </a:lnTo>
                    <a:lnTo>
                      <a:pt x="407" y="73"/>
                    </a:lnTo>
                    <a:lnTo>
                      <a:pt x="416" y="87"/>
                    </a:lnTo>
                    <a:lnTo>
                      <a:pt x="425" y="101"/>
                    </a:lnTo>
                    <a:lnTo>
                      <a:pt x="432" y="117"/>
                    </a:lnTo>
                    <a:lnTo>
                      <a:pt x="439" y="133"/>
                    </a:lnTo>
                    <a:lnTo>
                      <a:pt x="444" y="150"/>
                    </a:lnTo>
                    <a:lnTo>
                      <a:pt x="377" y="165"/>
                    </a:lnTo>
                    <a:lnTo>
                      <a:pt x="377" y="165"/>
                    </a:lnTo>
                    <a:lnTo>
                      <a:pt x="373" y="152"/>
                    </a:lnTo>
                    <a:lnTo>
                      <a:pt x="367" y="140"/>
                    </a:lnTo>
                    <a:lnTo>
                      <a:pt x="362" y="128"/>
                    </a:lnTo>
                    <a:lnTo>
                      <a:pt x="356" y="118"/>
                    </a:lnTo>
                    <a:lnTo>
                      <a:pt x="349" y="108"/>
                    </a:lnTo>
                    <a:lnTo>
                      <a:pt x="341" y="99"/>
                    </a:lnTo>
                    <a:lnTo>
                      <a:pt x="334" y="91"/>
                    </a:lnTo>
                    <a:lnTo>
                      <a:pt x="326" y="85"/>
                    </a:lnTo>
                    <a:lnTo>
                      <a:pt x="326" y="85"/>
                    </a:lnTo>
                    <a:lnTo>
                      <a:pt x="317" y="78"/>
                    </a:lnTo>
                    <a:lnTo>
                      <a:pt x="308" y="73"/>
                    </a:lnTo>
                    <a:lnTo>
                      <a:pt x="298" y="69"/>
                    </a:lnTo>
                    <a:lnTo>
                      <a:pt x="288" y="65"/>
                    </a:lnTo>
                    <a:lnTo>
                      <a:pt x="276" y="63"/>
                    </a:lnTo>
                    <a:lnTo>
                      <a:pt x="265" y="60"/>
                    </a:lnTo>
                    <a:lnTo>
                      <a:pt x="253" y="59"/>
                    </a:lnTo>
                    <a:lnTo>
                      <a:pt x="240" y="59"/>
                    </a:lnTo>
                    <a:lnTo>
                      <a:pt x="240" y="59"/>
                    </a:lnTo>
                    <a:lnTo>
                      <a:pt x="226" y="59"/>
                    </a:lnTo>
                    <a:lnTo>
                      <a:pt x="212" y="60"/>
                    </a:lnTo>
                    <a:lnTo>
                      <a:pt x="198" y="63"/>
                    </a:lnTo>
                    <a:lnTo>
                      <a:pt x="187" y="65"/>
                    </a:lnTo>
                    <a:lnTo>
                      <a:pt x="174" y="69"/>
                    </a:lnTo>
                    <a:lnTo>
                      <a:pt x="162" y="74"/>
                    </a:lnTo>
                    <a:lnTo>
                      <a:pt x="152" y="81"/>
                    </a:lnTo>
                    <a:lnTo>
                      <a:pt x="142" y="87"/>
                    </a:lnTo>
                    <a:lnTo>
                      <a:pt x="142" y="87"/>
                    </a:lnTo>
                    <a:lnTo>
                      <a:pt x="132" y="95"/>
                    </a:lnTo>
                    <a:lnTo>
                      <a:pt x="123" y="102"/>
                    </a:lnTo>
                    <a:lnTo>
                      <a:pt x="115" y="111"/>
                    </a:lnTo>
                    <a:lnTo>
                      <a:pt x="107" y="120"/>
                    </a:lnTo>
                    <a:lnTo>
                      <a:pt x="101" y="129"/>
                    </a:lnTo>
                    <a:lnTo>
                      <a:pt x="96" y="141"/>
                    </a:lnTo>
                    <a:lnTo>
                      <a:pt x="91" y="151"/>
                    </a:lnTo>
                    <a:lnTo>
                      <a:pt x="86" y="163"/>
                    </a:lnTo>
                    <a:lnTo>
                      <a:pt x="86" y="163"/>
                    </a:lnTo>
                    <a:lnTo>
                      <a:pt x="79" y="187"/>
                    </a:lnTo>
                    <a:lnTo>
                      <a:pt x="74" y="211"/>
                    </a:lnTo>
                    <a:lnTo>
                      <a:pt x="70" y="237"/>
                    </a:lnTo>
                    <a:lnTo>
                      <a:pt x="70" y="261"/>
                    </a:lnTo>
                    <a:lnTo>
                      <a:pt x="70" y="261"/>
                    </a:lnTo>
                    <a:lnTo>
                      <a:pt x="72" y="293"/>
                    </a:lnTo>
                    <a:lnTo>
                      <a:pt x="74" y="323"/>
                    </a:lnTo>
                    <a:lnTo>
                      <a:pt x="81" y="351"/>
                    </a:lnTo>
                    <a:lnTo>
                      <a:pt x="88" y="376"/>
                    </a:lnTo>
                    <a:lnTo>
                      <a:pt x="88" y="376"/>
                    </a:lnTo>
                    <a:lnTo>
                      <a:pt x="93" y="388"/>
                    </a:lnTo>
                    <a:lnTo>
                      <a:pt x="100" y="398"/>
                    </a:lnTo>
                    <a:lnTo>
                      <a:pt x="106" y="409"/>
                    </a:lnTo>
                    <a:lnTo>
                      <a:pt x="114" y="419"/>
                    </a:lnTo>
                    <a:lnTo>
                      <a:pt x="121" y="428"/>
                    </a:lnTo>
                    <a:lnTo>
                      <a:pt x="129" y="435"/>
                    </a:lnTo>
                    <a:lnTo>
                      <a:pt x="138" y="443"/>
                    </a:lnTo>
                    <a:lnTo>
                      <a:pt x="148" y="449"/>
                    </a:lnTo>
                    <a:lnTo>
                      <a:pt x="148" y="449"/>
                    </a:lnTo>
                    <a:lnTo>
                      <a:pt x="169" y="460"/>
                    </a:lnTo>
                    <a:lnTo>
                      <a:pt x="179" y="464"/>
                    </a:lnTo>
                    <a:lnTo>
                      <a:pt x="191" y="467"/>
                    </a:lnTo>
                    <a:lnTo>
                      <a:pt x="201" y="470"/>
                    </a:lnTo>
                    <a:lnTo>
                      <a:pt x="212" y="471"/>
                    </a:lnTo>
                    <a:lnTo>
                      <a:pt x="235" y="473"/>
                    </a:lnTo>
                    <a:lnTo>
                      <a:pt x="235" y="473"/>
                    </a:lnTo>
                    <a:lnTo>
                      <a:pt x="249" y="473"/>
                    </a:lnTo>
                    <a:lnTo>
                      <a:pt x="262" y="471"/>
                    </a:lnTo>
                    <a:lnTo>
                      <a:pt x="275" y="469"/>
                    </a:lnTo>
                    <a:lnTo>
                      <a:pt x="288" y="465"/>
                    </a:lnTo>
                    <a:lnTo>
                      <a:pt x="299" y="460"/>
                    </a:lnTo>
                    <a:lnTo>
                      <a:pt x="311" y="455"/>
                    </a:lnTo>
                    <a:lnTo>
                      <a:pt x="321" y="448"/>
                    </a:lnTo>
                    <a:lnTo>
                      <a:pt x="331" y="441"/>
                    </a:lnTo>
                    <a:lnTo>
                      <a:pt x="331" y="441"/>
                    </a:lnTo>
                    <a:lnTo>
                      <a:pt x="341" y="432"/>
                    </a:lnTo>
                    <a:lnTo>
                      <a:pt x="350" y="421"/>
                    </a:lnTo>
                    <a:lnTo>
                      <a:pt x="358" y="411"/>
                    </a:lnTo>
                    <a:lnTo>
                      <a:pt x="364" y="400"/>
                    </a:lnTo>
                    <a:lnTo>
                      <a:pt x="371" y="387"/>
                    </a:lnTo>
                    <a:lnTo>
                      <a:pt x="377" y="373"/>
                    </a:lnTo>
                    <a:lnTo>
                      <a:pt x="381" y="359"/>
                    </a:lnTo>
                    <a:lnTo>
                      <a:pt x="385" y="342"/>
                    </a:lnTo>
                    <a:lnTo>
                      <a:pt x="385" y="3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68" name="Freeform 585"/>
              <p:cNvSpPr>
                <a:spLocks noEditPoints="1"/>
              </p:cNvSpPr>
              <p:nvPr/>
            </p:nvSpPr>
            <p:spPr bwMode="auto">
              <a:xfrm>
                <a:off x="458788" y="1725613"/>
                <a:ext cx="388938" cy="422275"/>
              </a:xfrm>
              <a:custGeom>
                <a:avLst/>
                <a:gdLst>
                  <a:gd name="T0" fmla="*/ 1 w 490"/>
                  <a:gd name="T1" fmla="*/ 242 h 531"/>
                  <a:gd name="T2" fmla="*/ 16 w 490"/>
                  <a:gd name="T3" fmla="*/ 159 h 531"/>
                  <a:gd name="T4" fmla="*/ 52 w 490"/>
                  <a:gd name="T5" fmla="*/ 91 h 531"/>
                  <a:gd name="T6" fmla="*/ 85 w 490"/>
                  <a:gd name="T7" fmla="*/ 55 h 531"/>
                  <a:gd name="T8" fmla="*/ 147 w 490"/>
                  <a:gd name="T9" fmla="*/ 18 h 531"/>
                  <a:gd name="T10" fmla="*/ 218 w 490"/>
                  <a:gd name="T11" fmla="*/ 1 h 531"/>
                  <a:gd name="T12" fmla="*/ 263 w 490"/>
                  <a:gd name="T13" fmla="*/ 0 h 531"/>
                  <a:gd name="T14" fmla="*/ 313 w 490"/>
                  <a:gd name="T15" fmla="*/ 9 h 531"/>
                  <a:gd name="T16" fmla="*/ 359 w 490"/>
                  <a:gd name="T17" fmla="*/ 26 h 531"/>
                  <a:gd name="T18" fmla="*/ 387 w 490"/>
                  <a:gd name="T19" fmla="*/ 44 h 531"/>
                  <a:gd name="T20" fmla="*/ 423 w 490"/>
                  <a:gd name="T21" fmla="*/ 74 h 531"/>
                  <a:gd name="T22" fmla="*/ 452 w 490"/>
                  <a:gd name="T23" fmla="*/ 114 h 531"/>
                  <a:gd name="T24" fmla="*/ 467 w 490"/>
                  <a:gd name="T25" fmla="*/ 145 h 531"/>
                  <a:gd name="T26" fmla="*/ 483 w 490"/>
                  <a:gd name="T27" fmla="*/ 193 h 531"/>
                  <a:gd name="T28" fmla="*/ 490 w 490"/>
                  <a:gd name="T29" fmla="*/ 247 h 531"/>
                  <a:gd name="T30" fmla="*/ 490 w 490"/>
                  <a:gd name="T31" fmla="*/ 286 h 531"/>
                  <a:gd name="T32" fmla="*/ 482 w 490"/>
                  <a:gd name="T33" fmla="*/ 341 h 531"/>
                  <a:gd name="T34" fmla="*/ 467 w 490"/>
                  <a:gd name="T35" fmla="*/ 391 h 531"/>
                  <a:gd name="T36" fmla="*/ 450 w 490"/>
                  <a:gd name="T37" fmla="*/ 421 h 531"/>
                  <a:gd name="T38" fmla="*/ 421 w 490"/>
                  <a:gd name="T39" fmla="*/ 461 h 531"/>
                  <a:gd name="T40" fmla="*/ 383 w 490"/>
                  <a:gd name="T41" fmla="*/ 492 h 531"/>
                  <a:gd name="T42" fmla="*/ 355 w 490"/>
                  <a:gd name="T43" fmla="*/ 507 h 531"/>
                  <a:gd name="T44" fmla="*/ 309 w 490"/>
                  <a:gd name="T45" fmla="*/ 524 h 531"/>
                  <a:gd name="T46" fmla="*/ 262 w 490"/>
                  <a:gd name="T47" fmla="*/ 530 h 531"/>
                  <a:gd name="T48" fmla="*/ 227 w 490"/>
                  <a:gd name="T49" fmla="*/ 530 h 531"/>
                  <a:gd name="T50" fmla="*/ 176 w 490"/>
                  <a:gd name="T51" fmla="*/ 522 h 531"/>
                  <a:gd name="T52" fmla="*/ 130 w 490"/>
                  <a:gd name="T53" fmla="*/ 505 h 531"/>
                  <a:gd name="T54" fmla="*/ 102 w 490"/>
                  <a:gd name="T55" fmla="*/ 487 h 531"/>
                  <a:gd name="T56" fmla="*/ 65 w 490"/>
                  <a:gd name="T57" fmla="*/ 455 h 531"/>
                  <a:gd name="T58" fmla="*/ 37 w 490"/>
                  <a:gd name="T59" fmla="*/ 415 h 531"/>
                  <a:gd name="T60" fmla="*/ 23 w 490"/>
                  <a:gd name="T61" fmla="*/ 385 h 531"/>
                  <a:gd name="T62" fmla="*/ 7 w 490"/>
                  <a:gd name="T63" fmla="*/ 338 h 531"/>
                  <a:gd name="T64" fmla="*/ 0 w 490"/>
                  <a:gd name="T65" fmla="*/ 289 h 531"/>
                  <a:gd name="T66" fmla="*/ 70 w 490"/>
                  <a:gd name="T67" fmla="*/ 274 h 531"/>
                  <a:gd name="T68" fmla="*/ 73 w 490"/>
                  <a:gd name="T69" fmla="*/ 318 h 531"/>
                  <a:gd name="T70" fmla="*/ 89 w 490"/>
                  <a:gd name="T71" fmla="*/ 374 h 531"/>
                  <a:gd name="T72" fmla="*/ 120 w 490"/>
                  <a:gd name="T73" fmla="*/ 420 h 531"/>
                  <a:gd name="T74" fmla="*/ 146 w 490"/>
                  <a:gd name="T75" fmla="*/ 443 h 531"/>
                  <a:gd name="T76" fmla="*/ 192 w 490"/>
                  <a:gd name="T77" fmla="*/ 466 h 531"/>
                  <a:gd name="T78" fmla="*/ 244 w 490"/>
                  <a:gd name="T79" fmla="*/ 473 h 531"/>
                  <a:gd name="T80" fmla="*/ 281 w 490"/>
                  <a:gd name="T81" fmla="*/ 470 h 531"/>
                  <a:gd name="T82" fmla="*/ 330 w 490"/>
                  <a:gd name="T83" fmla="*/ 452 h 531"/>
                  <a:gd name="T84" fmla="*/ 371 w 490"/>
                  <a:gd name="T85" fmla="*/ 419 h 531"/>
                  <a:gd name="T86" fmla="*/ 392 w 490"/>
                  <a:gd name="T87" fmla="*/ 389 h 531"/>
                  <a:gd name="T88" fmla="*/ 413 w 490"/>
                  <a:gd name="T89" fmla="*/ 334 h 531"/>
                  <a:gd name="T90" fmla="*/ 421 w 490"/>
                  <a:gd name="T91" fmla="*/ 266 h 531"/>
                  <a:gd name="T92" fmla="*/ 415 w 490"/>
                  <a:gd name="T93" fmla="*/ 207 h 531"/>
                  <a:gd name="T94" fmla="*/ 399 w 490"/>
                  <a:gd name="T95" fmla="*/ 156 h 531"/>
                  <a:gd name="T96" fmla="*/ 387 w 490"/>
                  <a:gd name="T97" fmla="*/ 134 h 531"/>
                  <a:gd name="T98" fmla="*/ 364 w 490"/>
                  <a:gd name="T99" fmla="*/ 106 h 531"/>
                  <a:gd name="T100" fmla="*/ 337 w 490"/>
                  <a:gd name="T101" fmla="*/ 85 h 531"/>
                  <a:gd name="T102" fmla="*/ 316 w 490"/>
                  <a:gd name="T103" fmla="*/ 73 h 531"/>
                  <a:gd name="T104" fmla="*/ 282 w 490"/>
                  <a:gd name="T105" fmla="*/ 63 h 531"/>
                  <a:gd name="T106" fmla="*/ 245 w 490"/>
                  <a:gd name="T107" fmla="*/ 59 h 531"/>
                  <a:gd name="T108" fmla="*/ 211 w 490"/>
                  <a:gd name="T109" fmla="*/ 61 h 531"/>
                  <a:gd name="T110" fmla="*/ 163 w 490"/>
                  <a:gd name="T111" fmla="*/ 78 h 531"/>
                  <a:gd name="T112" fmla="*/ 121 w 490"/>
                  <a:gd name="T113" fmla="*/ 108 h 531"/>
                  <a:gd name="T114" fmla="*/ 100 w 490"/>
                  <a:gd name="T115" fmla="*/ 137 h 531"/>
                  <a:gd name="T116" fmla="*/ 76 w 490"/>
                  <a:gd name="T117" fmla="*/ 196 h 531"/>
                  <a:gd name="T118" fmla="*/ 70 w 490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0" h="531">
                    <a:moveTo>
                      <a:pt x="0" y="273"/>
                    </a:moveTo>
                    <a:lnTo>
                      <a:pt x="0" y="273"/>
                    </a:lnTo>
                    <a:lnTo>
                      <a:pt x="1" y="242"/>
                    </a:lnTo>
                    <a:lnTo>
                      <a:pt x="4" y="213"/>
                    </a:lnTo>
                    <a:lnTo>
                      <a:pt x="10" y="184"/>
                    </a:lnTo>
                    <a:lnTo>
                      <a:pt x="16" y="159"/>
                    </a:lnTo>
                    <a:lnTo>
                      <a:pt x="27" y="134"/>
                    </a:lnTo>
                    <a:lnTo>
                      <a:pt x="38" y="111"/>
                    </a:lnTo>
                    <a:lnTo>
                      <a:pt x="52" y="91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5" y="55"/>
                    </a:lnTo>
                    <a:lnTo>
                      <a:pt x="105" y="41"/>
                    </a:lnTo>
                    <a:lnTo>
                      <a:pt x="125" y="28"/>
                    </a:lnTo>
                    <a:lnTo>
                      <a:pt x="147" y="18"/>
                    </a:lnTo>
                    <a:lnTo>
                      <a:pt x="170" y="10"/>
                    </a:lnTo>
                    <a:lnTo>
                      <a:pt x="194" y="5"/>
                    </a:lnTo>
                    <a:lnTo>
                      <a:pt x="218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63" y="0"/>
                    </a:lnTo>
                    <a:lnTo>
                      <a:pt x="280" y="3"/>
                    </a:lnTo>
                    <a:lnTo>
                      <a:pt x="296" y="5"/>
                    </a:lnTo>
                    <a:lnTo>
                      <a:pt x="313" y="9"/>
                    </a:lnTo>
                    <a:lnTo>
                      <a:pt x="328" y="13"/>
                    </a:lnTo>
                    <a:lnTo>
                      <a:pt x="344" y="19"/>
                    </a:lnTo>
                    <a:lnTo>
                      <a:pt x="359" y="26"/>
                    </a:lnTo>
                    <a:lnTo>
                      <a:pt x="373" y="35"/>
                    </a:lnTo>
                    <a:lnTo>
                      <a:pt x="373" y="35"/>
                    </a:lnTo>
                    <a:lnTo>
                      <a:pt x="387" y="44"/>
                    </a:lnTo>
                    <a:lnTo>
                      <a:pt x="400" y="53"/>
                    </a:lnTo>
                    <a:lnTo>
                      <a:pt x="412" y="63"/>
                    </a:lnTo>
                    <a:lnTo>
                      <a:pt x="423" y="74"/>
                    </a:lnTo>
                    <a:lnTo>
                      <a:pt x="433" y="87"/>
                    </a:lnTo>
                    <a:lnTo>
                      <a:pt x="444" y="100"/>
                    </a:lnTo>
                    <a:lnTo>
                      <a:pt x="452" y="114"/>
                    </a:lnTo>
                    <a:lnTo>
                      <a:pt x="460" y="129"/>
                    </a:lnTo>
                    <a:lnTo>
                      <a:pt x="460" y="129"/>
                    </a:lnTo>
                    <a:lnTo>
                      <a:pt x="467" y="145"/>
                    </a:lnTo>
                    <a:lnTo>
                      <a:pt x="473" y="160"/>
                    </a:lnTo>
                    <a:lnTo>
                      <a:pt x="478" y="177"/>
                    </a:lnTo>
                    <a:lnTo>
                      <a:pt x="483" y="193"/>
                    </a:lnTo>
                    <a:lnTo>
                      <a:pt x="486" y="211"/>
                    </a:lnTo>
                    <a:lnTo>
                      <a:pt x="488" y="229"/>
                    </a:lnTo>
                    <a:lnTo>
                      <a:pt x="490" y="247"/>
                    </a:lnTo>
                    <a:lnTo>
                      <a:pt x="490" y="266"/>
                    </a:lnTo>
                    <a:lnTo>
                      <a:pt x="490" y="266"/>
                    </a:lnTo>
                    <a:lnTo>
                      <a:pt x="490" y="286"/>
                    </a:lnTo>
                    <a:lnTo>
                      <a:pt x="488" y="305"/>
                    </a:lnTo>
                    <a:lnTo>
                      <a:pt x="486" y="323"/>
                    </a:lnTo>
                    <a:lnTo>
                      <a:pt x="482" y="341"/>
                    </a:lnTo>
                    <a:lnTo>
                      <a:pt x="478" y="357"/>
                    </a:lnTo>
                    <a:lnTo>
                      <a:pt x="473" y="374"/>
                    </a:lnTo>
                    <a:lnTo>
                      <a:pt x="467" y="391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0" y="421"/>
                    </a:lnTo>
                    <a:lnTo>
                      <a:pt x="441" y="435"/>
                    </a:lnTo>
                    <a:lnTo>
                      <a:pt x="431" y="448"/>
                    </a:lnTo>
                    <a:lnTo>
                      <a:pt x="421" y="461"/>
                    </a:lnTo>
                    <a:lnTo>
                      <a:pt x="409" y="471"/>
                    </a:lnTo>
                    <a:lnTo>
                      <a:pt x="396" y="482"/>
                    </a:lnTo>
                    <a:lnTo>
                      <a:pt x="383" y="492"/>
                    </a:lnTo>
                    <a:lnTo>
                      <a:pt x="369" y="499"/>
                    </a:lnTo>
                    <a:lnTo>
                      <a:pt x="369" y="499"/>
                    </a:lnTo>
                    <a:lnTo>
                      <a:pt x="355" y="507"/>
                    </a:lnTo>
                    <a:lnTo>
                      <a:pt x="340" y="514"/>
                    </a:lnTo>
                    <a:lnTo>
                      <a:pt x="325" y="519"/>
                    </a:lnTo>
                    <a:lnTo>
                      <a:pt x="309" y="524"/>
                    </a:lnTo>
                    <a:lnTo>
                      <a:pt x="294" y="526"/>
                    </a:lnTo>
                    <a:lnTo>
                      <a:pt x="277" y="529"/>
                    </a:lnTo>
                    <a:lnTo>
                      <a:pt x="262" y="530"/>
                    </a:lnTo>
                    <a:lnTo>
                      <a:pt x="245" y="531"/>
                    </a:lnTo>
                    <a:lnTo>
                      <a:pt x="245" y="531"/>
                    </a:lnTo>
                    <a:lnTo>
                      <a:pt x="227" y="530"/>
                    </a:lnTo>
                    <a:lnTo>
                      <a:pt x="209" y="529"/>
                    </a:lnTo>
                    <a:lnTo>
                      <a:pt x="193" y="526"/>
                    </a:lnTo>
                    <a:lnTo>
                      <a:pt x="176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0" y="505"/>
                    </a:lnTo>
                    <a:lnTo>
                      <a:pt x="115" y="497"/>
                    </a:lnTo>
                    <a:lnTo>
                      <a:pt x="115" y="497"/>
                    </a:lnTo>
                    <a:lnTo>
                      <a:pt x="102" y="487"/>
                    </a:lnTo>
                    <a:lnTo>
                      <a:pt x="89" y="478"/>
                    </a:lnTo>
                    <a:lnTo>
                      <a:pt x="76" y="466"/>
                    </a:lnTo>
                    <a:lnTo>
                      <a:pt x="65" y="455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5"/>
                    </a:lnTo>
                    <a:lnTo>
                      <a:pt x="29" y="401"/>
                    </a:lnTo>
                    <a:lnTo>
                      <a:pt x="29" y="401"/>
                    </a:lnTo>
                    <a:lnTo>
                      <a:pt x="23" y="385"/>
                    </a:lnTo>
                    <a:lnTo>
                      <a:pt x="16" y="370"/>
                    </a:lnTo>
                    <a:lnTo>
                      <a:pt x="11" y="355"/>
                    </a:lnTo>
                    <a:lnTo>
                      <a:pt x="7" y="338"/>
                    </a:lnTo>
                    <a:lnTo>
                      <a:pt x="4" y="323"/>
                    </a:lnTo>
                    <a:lnTo>
                      <a:pt x="1" y="306"/>
                    </a:lnTo>
                    <a:lnTo>
                      <a:pt x="0" y="289"/>
                    </a:lnTo>
                    <a:lnTo>
                      <a:pt x="0" y="273"/>
                    </a:lnTo>
                    <a:lnTo>
                      <a:pt x="0" y="273"/>
                    </a:lnTo>
                    <a:close/>
                    <a:moveTo>
                      <a:pt x="70" y="274"/>
                    </a:moveTo>
                    <a:lnTo>
                      <a:pt x="70" y="274"/>
                    </a:lnTo>
                    <a:lnTo>
                      <a:pt x="70" y="296"/>
                    </a:lnTo>
                    <a:lnTo>
                      <a:pt x="73" y="318"/>
                    </a:lnTo>
                    <a:lnTo>
                      <a:pt x="76" y="338"/>
                    </a:lnTo>
                    <a:lnTo>
                      <a:pt x="82" y="356"/>
                    </a:lnTo>
                    <a:lnTo>
                      <a:pt x="89" y="374"/>
                    </a:lnTo>
                    <a:lnTo>
                      <a:pt x="98" y="391"/>
                    </a:lnTo>
                    <a:lnTo>
                      <a:pt x="108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3"/>
                    </a:lnTo>
                    <a:lnTo>
                      <a:pt x="146" y="443"/>
                    </a:lnTo>
                    <a:lnTo>
                      <a:pt x="161" y="452"/>
                    </a:lnTo>
                    <a:lnTo>
                      <a:pt x="176" y="460"/>
                    </a:lnTo>
                    <a:lnTo>
                      <a:pt x="192" y="466"/>
                    </a:lnTo>
                    <a:lnTo>
                      <a:pt x="208" y="470"/>
                    </a:lnTo>
                    <a:lnTo>
                      <a:pt x="226" y="473"/>
                    </a:lnTo>
                    <a:lnTo>
                      <a:pt x="244" y="473"/>
                    </a:lnTo>
                    <a:lnTo>
                      <a:pt x="244" y="473"/>
                    </a:lnTo>
                    <a:lnTo>
                      <a:pt x="263" y="473"/>
                    </a:lnTo>
                    <a:lnTo>
                      <a:pt x="281" y="470"/>
                    </a:lnTo>
                    <a:lnTo>
                      <a:pt x="298" y="466"/>
                    </a:lnTo>
                    <a:lnTo>
                      <a:pt x="314" y="460"/>
                    </a:lnTo>
                    <a:lnTo>
                      <a:pt x="330" y="452"/>
                    </a:lnTo>
                    <a:lnTo>
                      <a:pt x="344" y="443"/>
                    </a:lnTo>
                    <a:lnTo>
                      <a:pt x="358" y="432"/>
                    </a:lnTo>
                    <a:lnTo>
                      <a:pt x="371" y="419"/>
                    </a:lnTo>
                    <a:lnTo>
                      <a:pt x="371" y="419"/>
                    </a:lnTo>
                    <a:lnTo>
                      <a:pt x="382" y="405"/>
                    </a:lnTo>
                    <a:lnTo>
                      <a:pt x="392" y="389"/>
                    </a:lnTo>
                    <a:lnTo>
                      <a:pt x="401" y="373"/>
                    </a:lnTo>
                    <a:lnTo>
                      <a:pt x="408" y="353"/>
                    </a:lnTo>
                    <a:lnTo>
                      <a:pt x="413" y="334"/>
                    </a:lnTo>
                    <a:lnTo>
                      <a:pt x="417" y="312"/>
                    </a:lnTo>
                    <a:lnTo>
                      <a:pt x="419" y="291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19" y="236"/>
                    </a:lnTo>
                    <a:lnTo>
                      <a:pt x="415" y="207"/>
                    </a:lnTo>
                    <a:lnTo>
                      <a:pt x="408" y="181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4" y="146"/>
                    </a:lnTo>
                    <a:lnTo>
                      <a:pt x="387" y="134"/>
                    </a:lnTo>
                    <a:lnTo>
                      <a:pt x="381" y="124"/>
                    </a:lnTo>
                    <a:lnTo>
                      <a:pt x="373" y="115"/>
                    </a:lnTo>
                    <a:lnTo>
                      <a:pt x="364" y="106"/>
                    </a:lnTo>
                    <a:lnTo>
                      <a:pt x="357" y="99"/>
                    </a:lnTo>
                    <a:lnTo>
                      <a:pt x="346" y="91"/>
                    </a:lnTo>
                    <a:lnTo>
                      <a:pt x="337" y="85"/>
                    </a:lnTo>
                    <a:lnTo>
                      <a:pt x="337" y="85"/>
                    </a:lnTo>
                    <a:lnTo>
                      <a:pt x="327" y="78"/>
                    </a:lnTo>
                    <a:lnTo>
                      <a:pt x="316" y="73"/>
                    </a:lnTo>
                    <a:lnTo>
                      <a:pt x="305" y="69"/>
                    </a:lnTo>
                    <a:lnTo>
                      <a:pt x="294" y="65"/>
                    </a:lnTo>
                    <a:lnTo>
                      <a:pt x="282" y="63"/>
                    </a:lnTo>
                    <a:lnTo>
                      <a:pt x="271" y="60"/>
                    </a:lnTo>
                    <a:lnTo>
                      <a:pt x="258" y="59"/>
                    </a:lnTo>
                    <a:lnTo>
                      <a:pt x="245" y="59"/>
                    </a:lnTo>
                    <a:lnTo>
                      <a:pt x="245" y="59"/>
                    </a:lnTo>
                    <a:lnTo>
                      <a:pt x="227" y="59"/>
                    </a:lnTo>
                    <a:lnTo>
                      <a:pt x="211" y="61"/>
                    </a:lnTo>
                    <a:lnTo>
                      <a:pt x="194" y="65"/>
                    </a:lnTo>
                    <a:lnTo>
                      <a:pt x="179" y="70"/>
                    </a:lnTo>
                    <a:lnTo>
                      <a:pt x="163" y="78"/>
                    </a:lnTo>
                    <a:lnTo>
                      <a:pt x="149" y="86"/>
                    </a:lnTo>
                    <a:lnTo>
                      <a:pt x="135" y="96"/>
                    </a:lnTo>
                    <a:lnTo>
                      <a:pt x="121" y="108"/>
                    </a:lnTo>
                    <a:lnTo>
                      <a:pt x="121" y="108"/>
                    </a:lnTo>
                    <a:lnTo>
                      <a:pt x="110" y="122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6" y="196"/>
                    </a:lnTo>
                    <a:lnTo>
                      <a:pt x="73" y="220"/>
                    </a:lnTo>
                    <a:lnTo>
                      <a:pt x="70" y="246"/>
                    </a:lnTo>
                    <a:lnTo>
                      <a:pt x="70" y="274"/>
                    </a:lnTo>
                    <a:lnTo>
                      <a:pt x="7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69" name="Freeform 586"/>
              <p:cNvSpPr>
                <a:spLocks/>
              </p:cNvSpPr>
              <p:nvPr/>
            </p:nvSpPr>
            <p:spPr bwMode="auto">
              <a:xfrm>
                <a:off x="909638" y="1731963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9 w 404"/>
                  <a:gd name="T7" fmla="*/ 403 h 513"/>
                  <a:gd name="T8" fmla="*/ 339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4 w 404"/>
                  <a:gd name="T15" fmla="*/ 513 h 513"/>
                  <a:gd name="T16" fmla="*/ 66 w 404"/>
                  <a:gd name="T17" fmla="*/ 110 h 513"/>
                  <a:gd name="T18" fmla="*/ 66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9" y="403"/>
                    </a:lnTo>
                    <a:lnTo>
                      <a:pt x="339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4" y="513"/>
                    </a:lnTo>
                    <a:lnTo>
                      <a:pt x="66" y="110"/>
                    </a:lnTo>
                    <a:lnTo>
                      <a:pt x="66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0" name="Freeform 587"/>
              <p:cNvSpPr>
                <a:spLocks/>
              </p:cNvSpPr>
              <p:nvPr/>
            </p:nvSpPr>
            <p:spPr bwMode="auto">
              <a:xfrm>
                <a:off x="1312863" y="1731963"/>
                <a:ext cx="274638" cy="407988"/>
              </a:xfrm>
              <a:custGeom>
                <a:avLst/>
                <a:gdLst>
                  <a:gd name="T0" fmla="*/ 0 w 347"/>
                  <a:gd name="T1" fmla="*/ 513 h 513"/>
                  <a:gd name="T2" fmla="*/ 0 w 347"/>
                  <a:gd name="T3" fmla="*/ 0 h 513"/>
                  <a:gd name="T4" fmla="*/ 347 w 347"/>
                  <a:gd name="T5" fmla="*/ 0 h 513"/>
                  <a:gd name="T6" fmla="*/ 347 w 347"/>
                  <a:gd name="T7" fmla="*/ 60 h 513"/>
                  <a:gd name="T8" fmla="*/ 69 w 347"/>
                  <a:gd name="T9" fmla="*/ 60 h 513"/>
                  <a:gd name="T10" fmla="*/ 69 w 347"/>
                  <a:gd name="T11" fmla="*/ 220 h 513"/>
                  <a:gd name="T12" fmla="*/ 309 w 347"/>
                  <a:gd name="T13" fmla="*/ 220 h 513"/>
                  <a:gd name="T14" fmla="*/ 309 w 347"/>
                  <a:gd name="T15" fmla="*/ 280 h 513"/>
                  <a:gd name="T16" fmla="*/ 69 w 347"/>
                  <a:gd name="T17" fmla="*/ 280 h 513"/>
                  <a:gd name="T18" fmla="*/ 69 w 347"/>
                  <a:gd name="T19" fmla="*/ 513 h 513"/>
                  <a:gd name="T20" fmla="*/ 0 w 347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47" y="0"/>
                    </a:lnTo>
                    <a:lnTo>
                      <a:pt x="347" y="60"/>
                    </a:lnTo>
                    <a:lnTo>
                      <a:pt x="69" y="60"/>
                    </a:lnTo>
                    <a:lnTo>
                      <a:pt x="69" y="220"/>
                    </a:lnTo>
                    <a:lnTo>
                      <a:pt x="309" y="220"/>
                    </a:lnTo>
                    <a:lnTo>
                      <a:pt x="309" y="280"/>
                    </a:lnTo>
                    <a:lnTo>
                      <a:pt x="69" y="280"/>
                    </a:lnTo>
                    <a:lnTo>
                      <a:pt x="69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1" name="Rectangle 588"/>
              <p:cNvSpPr>
                <a:spLocks noChangeArrowheads="1"/>
              </p:cNvSpPr>
              <p:nvPr/>
            </p:nvSpPr>
            <p:spPr bwMode="auto">
              <a:xfrm>
                <a:off x="1641475" y="1731963"/>
                <a:ext cx="53975" cy="4079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2" name="Freeform 589"/>
              <p:cNvSpPr>
                <a:spLocks noEditPoints="1"/>
              </p:cNvSpPr>
              <p:nvPr/>
            </p:nvSpPr>
            <p:spPr bwMode="auto">
              <a:xfrm>
                <a:off x="1778000" y="1731963"/>
                <a:ext cx="336550" cy="407988"/>
              </a:xfrm>
              <a:custGeom>
                <a:avLst/>
                <a:gdLst>
                  <a:gd name="T0" fmla="*/ 0 w 423"/>
                  <a:gd name="T1" fmla="*/ 0 h 513"/>
                  <a:gd name="T2" fmla="*/ 176 w 423"/>
                  <a:gd name="T3" fmla="*/ 0 h 513"/>
                  <a:gd name="T4" fmla="*/ 229 w 423"/>
                  <a:gd name="T5" fmla="*/ 3 h 513"/>
                  <a:gd name="T6" fmla="*/ 267 w 423"/>
                  <a:gd name="T7" fmla="*/ 8 h 513"/>
                  <a:gd name="T8" fmla="*/ 289 w 423"/>
                  <a:gd name="T9" fmla="*/ 14 h 513"/>
                  <a:gd name="T10" fmla="*/ 326 w 423"/>
                  <a:gd name="T11" fmla="*/ 32 h 513"/>
                  <a:gd name="T12" fmla="*/ 343 w 423"/>
                  <a:gd name="T13" fmla="*/ 45 h 513"/>
                  <a:gd name="T14" fmla="*/ 362 w 423"/>
                  <a:gd name="T15" fmla="*/ 63 h 513"/>
                  <a:gd name="T16" fmla="*/ 379 w 423"/>
                  <a:gd name="T17" fmla="*/ 83 h 513"/>
                  <a:gd name="T18" fmla="*/ 393 w 423"/>
                  <a:gd name="T19" fmla="*/ 106 h 513"/>
                  <a:gd name="T20" fmla="*/ 404 w 423"/>
                  <a:gd name="T21" fmla="*/ 132 h 513"/>
                  <a:gd name="T22" fmla="*/ 412 w 423"/>
                  <a:gd name="T23" fmla="*/ 160 h 513"/>
                  <a:gd name="T24" fmla="*/ 422 w 423"/>
                  <a:gd name="T25" fmla="*/ 220 h 513"/>
                  <a:gd name="T26" fmla="*/ 423 w 423"/>
                  <a:gd name="T27" fmla="*/ 254 h 513"/>
                  <a:gd name="T28" fmla="*/ 421 w 423"/>
                  <a:gd name="T29" fmla="*/ 309 h 513"/>
                  <a:gd name="T30" fmla="*/ 411 w 423"/>
                  <a:gd name="T31" fmla="*/ 357 h 513"/>
                  <a:gd name="T32" fmla="*/ 403 w 423"/>
                  <a:gd name="T33" fmla="*/ 379 h 513"/>
                  <a:gd name="T34" fmla="*/ 385 w 423"/>
                  <a:gd name="T35" fmla="*/ 416 h 513"/>
                  <a:gd name="T36" fmla="*/ 375 w 423"/>
                  <a:gd name="T37" fmla="*/ 433 h 513"/>
                  <a:gd name="T38" fmla="*/ 353 w 423"/>
                  <a:gd name="T39" fmla="*/ 458 h 513"/>
                  <a:gd name="T40" fmla="*/ 329 w 423"/>
                  <a:gd name="T41" fmla="*/ 479 h 513"/>
                  <a:gd name="T42" fmla="*/ 315 w 423"/>
                  <a:gd name="T43" fmla="*/ 487 h 513"/>
                  <a:gd name="T44" fmla="*/ 284 w 423"/>
                  <a:gd name="T45" fmla="*/ 499 h 513"/>
                  <a:gd name="T46" fmla="*/ 267 w 423"/>
                  <a:gd name="T47" fmla="*/ 505 h 513"/>
                  <a:gd name="T48" fmla="*/ 229 w 423"/>
                  <a:gd name="T49" fmla="*/ 511 h 513"/>
                  <a:gd name="T50" fmla="*/ 185 w 423"/>
                  <a:gd name="T51" fmla="*/ 513 h 513"/>
                  <a:gd name="T52" fmla="*/ 68 w 423"/>
                  <a:gd name="T53" fmla="*/ 453 h 513"/>
                  <a:gd name="T54" fmla="*/ 178 w 423"/>
                  <a:gd name="T55" fmla="*/ 453 h 513"/>
                  <a:gd name="T56" fmla="*/ 223 w 423"/>
                  <a:gd name="T57" fmla="*/ 451 h 513"/>
                  <a:gd name="T58" fmla="*/ 257 w 423"/>
                  <a:gd name="T59" fmla="*/ 443 h 513"/>
                  <a:gd name="T60" fmla="*/ 270 w 423"/>
                  <a:gd name="T61" fmla="*/ 438 h 513"/>
                  <a:gd name="T62" fmla="*/ 293 w 423"/>
                  <a:gd name="T63" fmla="*/ 425 h 513"/>
                  <a:gd name="T64" fmla="*/ 303 w 423"/>
                  <a:gd name="T65" fmla="*/ 417 h 513"/>
                  <a:gd name="T66" fmla="*/ 324 w 423"/>
                  <a:gd name="T67" fmla="*/ 388 h 513"/>
                  <a:gd name="T68" fmla="*/ 340 w 423"/>
                  <a:gd name="T69" fmla="*/ 352 h 513"/>
                  <a:gd name="T70" fmla="*/ 347 w 423"/>
                  <a:gd name="T71" fmla="*/ 330 h 513"/>
                  <a:gd name="T72" fmla="*/ 353 w 423"/>
                  <a:gd name="T73" fmla="*/ 280 h 513"/>
                  <a:gd name="T74" fmla="*/ 354 w 423"/>
                  <a:gd name="T75" fmla="*/ 254 h 513"/>
                  <a:gd name="T76" fmla="*/ 352 w 423"/>
                  <a:gd name="T77" fmla="*/ 215 h 513"/>
                  <a:gd name="T78" fmla="*/ 347 w 423"/>
                  <a:gd name="T79" fmla="*/ 182 h 513"/>
                  <a:gd name="T80" fmla="*/ 339 w 423"/>
                  <a:gd name="T81" fmla="*/ 154 h 513"/>
                  <a:gd name="T82" fmla="*/ 327 w 423"/>
                  <a:gd name="T83" fmla="*/ 129 h 513"/>
                  <a:gd name="T84" fmla="*/ 321 w 423"/>
                  <a:gd name="T85" fmla="*/ 119 h 513"/>
                  <a:gd name="T86" fmla="*/ 306 w 423"/>
                  <a:gd name="T87" fmla="*/ 101 h 513"/>
                  <a:gd name="T88" fmla="*/ 290 w 423"/>
                  <a:gd name="T89" fmla="*/ 86 h 513"/>
                  <a:gd name="T90" fmla="*/ 272 w 423"/>
                  <a:gd name="T91" fmla="*/ 76 h 513"/>
                  <a:gd name="T92" fmla="*/ 263 w 423"/>
                  <a:gd name="T93" fmla="*/ 72 h 513"/>
                  <a:gd name="T94" fmla="*/ 228 w 423"/>
                  <a:gd name="T95" fmla="*/ 64 h 513"/>
                  <a:gd name="T96" fmla="*/ 175 w 423"/>
                  <a:gd name="T97" fmla="*/ 60 h 513"/>
                  <a:gd name="T98" fmla="*/ 68 w 423"/>
                  <a:gd name="T99" fmla="*/ 45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205" y="1"/>
                    </a:lnTo>
                    <a:lnTo>
                      <a:pt x="229" y="3"/>
                    </a:lnTo>
                    <a:lnTo>
                      <a:pt x="251" y="4"/>
                    </a:lnTo>
                    <a:lnTo>
                      <a:pt x="267" y="8"/>
                    </a:lnTo>
                    <a:lnTo>
                      <a:pt x="267" y="8"/>
                    </a:lnTo>
                    <a:lnTo>
                      <a:pt x="289" y="14"/>
                    </a:lnTo>
                    <a:lnTo>
                      <a:pt x="308" y="22"/>
                    </a:lnTo>
                    <a:lnTo>
                      <a:pt x="326" y="32"/>
                    </a:lnTo>
                    <a:lnTo>
                      <a:pt x="343" y="45"/>
                    </a:lnTo>
                    <a:lnTo>
                      <a:pt x="343" y="45"/>
                    </a:lnTo>
                    <a:lnTo>
                      <a:pt x="353" y="54"/>
                    </a:lnTo>
                    <a:lnTo>
                      <a:pt x="362" y="63"/>
                    </a:lnTo>
                    <a:lnTo>
                      <a:pt x="371" y="73"/>
                    </a:lnTo>
                    <a:lnTo>
                      <a:pt x="379" y="83"/>
                    </a:lnTo>
                    <a:lnTo>
                      <a:pt x="386" y="95"/>
                    </a:lnTo>
                    <a:lnTo>
                      <a:pt x="393" y="106"/>
                    </a:lnTo>
                    <a:lnTo>
                      <a:pt x="398" y="119"/>
                    </a:lnTo>
                    <a:lnTo>
                      <a:pt x="404" y="132"/>
                    </a:lnTo>
                    <a:lnTo>
                      <a:pt x="404" y="132"/>
                    </a:lnTo>
                    <a:lnTo>
                      <a:pt x="412" y="160"/>
                    </a:lnTo>
                    <a:lnTo>
                      <a:pt x="418" y="189"/>
                    </a:lnTo>
                    <a:lnTo>
                      <a:pt x="422" y="220"/>
                    </a:lnTo>
                    <a:lnTo>
                      <a:pt x="423" y="254"/>
                    </a:lnTo>
                    <a:lnTo>
                      <a:pt x="423" y="254"/>
                    </a:lnTo>
                    <a:lnTo>
                      <a:pt x="423" y="283"/>
                    </a:lnTo>
                    <a:lnTo>
                      <a:pt x="421" y="309"/>
                    </a:lnTo>
                    <a:lnTo>
                      <a:pt x="416" y="334"/>
                    </a:lnTo>
                    <a:lnTo>
                      <a:pt x="411" y="357"/>
                    </a:lnTo>
                    <a:lnTo>
                      <a:pt x="411" y="357"/>
                    </a:lnTo>
                    <a:lnTo>
                      <a:pt x="403" y="379"/>
                    </a:lnTo>
                    <a:lnTo>
                      <a:pt x="394" y="400"/>
                    </a:lnTo>
                    <a:lnTo>
                      <a:pt x="385" y="416"/>
                    </a:lnTo>
                    <a:lnTo>
                      <a:pt x="375" y="433"/>
                    </a:lnTo>
                    <a:lnTo>
                      <a:pt x="375" y="433"/>
                    </a:lnTo>
                    <a:lnTo>
                      <a:pt x="364" y="447"/>
                    </a:lnTo>
                    <a:lnTo>
                      <a:pt x="353" y="458"/>
                    </a:lnTo>
                    <a:lnTo>
                      <a:pt x="341" y="470"/>
                    </a:lnTo>
                    <a:lnTo>
                      <a:pt x="329" y="479"/>
                    </a:lnTo>
                    <a:lnTo>
                      <a:pt x="329" y="479"/>
                    </a:lnTo>
                    <a:lnTo>
                      <a:pt x="315" y="487"/>
                    </a:lnTo>
                    <a:lnTo>
                      <a:pt x="301" y="494"/>
                    </a:lnTo>
                    <a:lnTo>
                      <a:pt x="284" y="499"/>
                    </a:lnTo>
                    <a:lnTo>
                      <a:pt x="267" y="505"/>
                    </a:lnTo>
                    <a:lnTo>
                      <a:pt x="267" y="505"/>
                    </a:lnTo>
                    <a:lnTo>
                      <a:pt x="248" y="508"/>
                    </a:lnTo>
                    <a:lnTo>
                      <a:pt x="229" y="511"/>
                    </a:lnTo>
                    <a:lnTo>
                      <a:pt x="207" y="513"/>
                    </a:lnTo>
                    <a:lnTo>
                      <a:pt x="185" y="513"/>
                    </a:lnTo>
                    <a:lnTo>
                      <a:pt x="0" y="513"/>
                    </a:lnTo>
                    <a:close/>
                    <a:moveTo>
                      <a:pt x="68" y="453"/>
                    </a:moveTo>
                    <a:lnTo>
                      <a:pt x="178" y="453"/>
                    </a:lnTo>
                    <a:lnTo>
                      <a:pt x="178" y="453"/>
                    </a:lnTo>
                    <a:lnTo>
                      <a:pt x="201" y="452"/>
                    </a:lnTo>
                    <a:lnTo>
                      <a:pt x="223" y="451"/>
                    </a:lnTo>
                    <a:lnTo>
                      <a:pt x="240" y="448"/>
                    </a:lnTo>
                    <a:lnTo>
                      <a:pt x="257" y="443"/>
                    </a:lnTo>
                    <a:lnTo>
                      <a:pt x="257" y="443"/>
                    </a:lnTo>
                    <a:lnTo>
                      <a:pt x="270" y="438"/>
                    </a:lnTo>
                    <a:lnTo>
                      <a:pt x="283" y="432"/>
                    </a:lnTo>
                    <a:lnTo>
                      <a:pt x="293" y="425"/>
                    </a:lnTo>
                    <a:lnTo>
                      <a:pt x="303" y="417"/>
                    </a:lnTo>
                    <a:lnTo>
                      <a:pt x="303" y="417"/>
                    </a:lnTo>
                    <a:lnTo>
                      <a:pt x="315" y="403"/>
                    </a:lnTo>
                    <a:lnTo>
                      <a:pt x="324" y="388"/>
                    </a:lnTo>
                    <a:lnTo>
                      <a:pt x="333" y="371"/>
                    </a:lnTo>
                    <a:lnTo>
                      <a:pt x="340" y="352"/>
                    </a:lnTo>
                    <a:lnTo>
                      <a:pt x="340" y="352"/>
                    </a:lnTo>
                    <a:lnTo>
                      <a:pt x="347" y="330"/>
                    </a:lnTo>
                    <a:lnTo>
                      <a:pt x="350" y="307"/>
                    </a:lnTo>
                    <a:lnTo>
                      <a:pt x="353" y="280"/>
                    </a:lnTo>
                    <a:lnTo>
                      <a:pt x="354" y="254"/>
                    </a:lnTo>
                    <a:lnTo>
                      <a:pt x="354" y="254"/>
                    </a:lnTo>
                    <a:lnTo>
                      <a:pt x="353" y="233"/>
                    </a:lnTo>
                    <a:lnTo>
                      <a:pt x="352" y="215"/>
                    </a:lnTo>
                    <a:lnTo>
                      <a:pt x="350" y="198"/>
                    </a:lnTo>
                    <a:lnTo>
                      <a:pt x="347" y="182"/>
                    </a:lnTo>
                    <a:lnTo>
                      <a:pt x="344" y="166"/>
                    </a:lnTo>
                    <a:lnTo>
                      <a:pt x="339" y="154"/>
                    </a:lnTo>
                    <a:lnTo>
                      <a:pt x="334" y="141"/>
                    </a:lnTo>
                    <a:lnTo>
                      <a:pt x="327" y="129"/>
                    </a:lnTo>
                    <a:lnTo>
                      <a:pt x="327" y="129"/>
                    </a:lnTo>
                    <a:lnTo>
                      <a:pt x="321" y="119"/>
                    </a:lnTo>
                    <a:lnTo>
                      <a:pt x="313" y="109"/>
                    </a:lnTo>
                    <a:lnTo>
                      <a:pt x="306" y="101"/>
                    </a:lnTo>
                    <a:lnTo>
                      <a:pt x="298" y="93"/>
                    </a:lnTo>
                    <a:lnTo>
                      <a:pt x="290" y="86"/>
                    </a:lnTo>
                    <a:lnTo>
                      <a:pt x="281" y="81"/>
                    </a:lnTo>
                    <a:lnTo>
                      <a:pt x="272" y="76"/>
                    </a:lnTo>
                    <a:lnTo>
                      <a:pt x="263" y="72"/>
                    </a:lnTo>
                    <a:lnTo>
                      <a:pt x="263" y="72"/>
                    </a:lnTo>
                    <a:lnTo>
                      <a:pt x="248" y="67"/>
                    </a:lnTo>
                    <a:lnTo>
                      <a:pt x="228" y="64"/>
                    </a:lnTo>
                    <a:lnTo>
                      <a:pt x="203" y="61"/>
                    </a:lnTo>
                    <a:lnTo>
                      <a:pt x="175" y="60"/>
                    </a:lnTo>
                    <a:lnTo>
                      <a:pt x="68" y="60"/>
                    </a:lnTo>
                    <a:lnTo>
                      <a:pt x="68" y="4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3" name="Freeform 590"/>
              <p:cNvSpPr>
                <a:spLocks/>
              </p:cNvSpPr>
              <p:nvPr/>
            </p:nvSpPr>
            <p:spPr bwMode="auto">
              <a:xfrm>
                <a:off x="2179638" y="1731963"/>
                <a:ext cx="303213" cy="407988"/>
              </a:xfrm>
              <a:custGeom>
                <a:avLst/>
                <a:gdLst>
                  <a:gd name="T0" fmla="*/ 0 w 383"/>
                  <a:gd name="T1" fmla="*/ 513 h 513"/>
                  <a:gd name="T2" fmla="*/ 0 w 383"/>
                  <a:gd name="T3" fmla="*/ 0 h 513"/>
                  <a:gd name="T4" fmla="*/ 371 w 383"/>
                  <a:gd name="T5" fmla="*/ 0 h 513"/>
                  <a:gd name="T6" fmla="*/ 371 w 383"/>
                  <a:gd name="T7" fmla="*/ 60 h 513"/>
                  <a:gd name="T8" fmla="*/ 68 w 383"/>
                  <a:gd name="T9" fmla="*/ 60 h 513"/>
                  <a:gd name="T10" fmla="*/ 68 w 383"/>
                  <a:gd name="T11" fmla="*/ 218 h 513"/>
                  <a:gd name="T12" fmla="*/ 352 w 383"/>
                  <a:gd name="T13" fmla="*/ 218 h 513"/>
                  <a:gd name="T14" fmla="*/ 352 w 383"/>
                  <a:gd name="T15" fmla="*/ 278 h 513"/>
                  <a:gd name="T16" fmla="*/ 68 w 383"/>
                  <a:gd name="T17" fmla="*/ 278 h 513"/>
                  <a:gd name="T18" fmla="*/ 68 w 383"/>
                  <a:gd name="T19" fmla="*/ 453 h 513"/>
                  <a:gd name="T20" fmla="*/ 383 w 383"/>
                  <a:gd name="T21" fmla="*/ 453 h 513"/>
                  <a:gd name="T22" fmla="*/ 383 w 383"/>
                  <a:gd name="T23" fmla="*/ 513 h 513"/>
                  <a:gd name="T24" fmla="*/ 0 w 383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1" y="0"/>
                    </a:lnTo>
                    <a:lnTo>
                      <a:pt x="371" y="60"/>
                    </a:lnTo>
                    <a:lnTo>
                      <a:pt x="68" y="60"/>
                    </a:lnTo>
                    <a:lnTo>
                      <a:pt x="68" y="218"/>
                    </a:lnTo>
                    <a:lnTo>
                      <a:pt x="352" y="218"/>
                    </a:lnTo>
                    <a:lnTo>
                      <a:pt x="352" y="278"/>
                    </a:lnTo>
                    <a:lnTo>
                      <a:pt x="68" y="278"/>
                    </a:lnTo>
                    <a:lnTo>
                      <a:pt x="68" y="453"/>
                    </a:lnTo>
                    <a:lnTo>
                      <a:pt x="383" y="453"/>
                    </a:lnTo>
                    <a:lnTo>
                      <a:pt x="383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4" name="Freeform 591"/>
              <p:cNvSpPr>
                <a:spLocks/>
              </p:cNvSpPr>
              <p:nvPr/>
            </p:nvSpPr>
            <p:spPr bwMode="auto">
              <a:xfrm>
                <a:off x="2536825" y="1731963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8 w 404"/>
                  <a:gd name="T7" fmla="*/ 403 h 513"/>
                  <a:gd name="T8" fmla="*/ 338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3 w 404"/>
                  <a:gd name="T15" fmla="*/ 513 h 513"/>
                  <a:gd name="T16" fmla="*/ 65 w 404"/>
                  <a:gd name="T17" fmla="*/ 110 h 513"/>
                  <a:gd name="T18" fmla="*/ 65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8" y="403"/>
                    </a:lnTo>
                    <a:lnTo>
                      <a:pt x="338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3" y="513"/>
                    </a:lnTo>
                    <a:lnTo>
                      <a:pt x="65" y="110"/>
                    </a:lnTo>
                    <a:lnTo>
                      <a:pt x="65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5" name="Freeform 592"/>
              <p:cNvSpPr>
                <a:spLocks/>
              </p:cNvSpPr>
              <p:nvPr/>
            </p:nvSpPr>
            <p:spPr bwMode="auto">
              <a:xfrm>
                <a:off x="2901950" y="1731963"/>
                <a:ext cx="323850" cy="407988"/>
              </a:xfrm>
              <a:custGeom>
                <a:avLst/>
                <a:gdLst>
                  <a:gd name="T0" fmla="*/ 170 w 407"/>
                  <a:gd name="T1" fmla="*/ 513 h 513"/>
                  <a:gd name="T2" fmla="*/ 170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8 w 407"/>
                  <a:gd name="T13" fmla="*/ 60 h 513"/>
                  <a:gd name="T14" fmla="*/ 238 w 407"/>
                  <a:gd name="T15" fmla="*/ 513 h 513"/>
                  <a:gd name="T16" fmla="*/ 170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70" y="513"/>
                    </a:moveTo>
                    <a:lnTo>
                      <a:pt x="170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8" y="60"/>
                    </a:lnTo>
                    <a:lnTo>
                      <a:pt x="238" y="513"/>
                    </a:lnTo>
                    <a:lnTo>
                      <a:pt x="17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6" name="Rectangle 593"/>
              <p:cNvSpPr>
                <a:spLocks noChangeArrowheads="1"/>
              </p:cNvSpPr>
              <p:nvPr/>
            </p:nvSpPr>
            <p:spPr bwMode="auto">
              <a:xfrm>
                <a:off x="3273425" y="1731963"/>
                <a:ext cx="53975" cy="4079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7" name="Freeform 594"/>
              <p:cNvSpPr>
                <a:spLocks noEditPoints="1"/>
              </p:cNvSpPr>
              <p:nvPr/>
            </p:nvSpPr>
            <p:spPr bwMode="auto">
              <a:xfrm>
                <a:off x="3367088" y="1731963"/>
                <a:ext cx="381000" cy="407988"/>
              </a:xfrm>
              <a:custGeom>
                <a:avLst/>
                <a:gdLst>
                  <a:gd name="T0" fmla="*/ 0 w 479"/>
                  <a:gd name="T1" fmla="*/ 513 h 513"/>
                  <a:gd name="T2" fmla="*/ 197 w 479"/>
                  <a:gd name="T3" fmla="*/ 0 h 513"/>
                  <a:gd name="T4" fmla="*/ 270 w 479"/>
                  <a:gd name="T5" fmla="*/ 0 h 513"/>
                  <a:gd name="T6" fmla="*/ 479 w 479"/>
                  <a:gd name="T7" fmla="*/ 513 h 513"/>
                  <a:gd name="T8" fmla="*/ 401 w 479"/>
                  <a:gd name="T9" fmla="*/ 513 h 513"/>
                  <a:gd name="T10" fmla="*/ 342 w 479"/>
                  <a:gd name="T11" fmla="*/ 359 h 513"/>
                  <a:gd name="T12" fmla="*/ 128 w 479"/>
                  <a:gd name="T13" fmla="*/ 359 h 513"/>
                  <a:gd name="T14" fmla="*/ 71 w 479"/>
                  <a:gd name="T15" fmla="*/ 513 h 513"/>
                  <a:gd name="T16" fmla="*/ 0 w 479"/>
                  <a:gd name="T17" fmla="*/ 513 h 513"/>
                  <a:gd name="T18" fmla="*/ 147 w 479"/>
                  <a:gd name="T19" fmla="*/ 302 h 513"/>
                  <a:gd name="T20" fmla="*/ 321 w 479"/>
                  <a:gd name="T21" fmla="*/ 302 h 513"/>
                  <a:gd name="T22" fmla="*/ 267 w 479"/>
                  <a:gd name="T23" fmla="*/ 160 h 513"/>
                  <a:gd name="T24" fmla="*/ 267 w 479"/>
                  <a:gd name="T25" fmla="*/ 160 h 513"/>
                  <a:gd name="T26" fmla="*/ 247 w 479"/>
                  <a:gd name="T27" fmla="*/ 101 h 513"/>
                  <a:gd name="T28" fmla="*/ 231 w 479"/>
                  <a:gd name="T29" fmla="*/ 54 h 513"/>
                  <a:gd name="T30" fmla="*/ 231 w 479"/>
                  <a:gd name="T31" fmla="*/ 54 h 513"/>
                  <a:gd name="T32" fmla="*/ 226 w 479"/>
                  <a:gd name="T33" fmla="*/ 79 h 513"/>
                  <a:gd name="T34" fmla="*/ 220 w 479"/>
                  <a:gd name="T35" fmla="*/ 104 h 513"/>
                  <a:gd name="T36" fmla="*/ 212 w 479"/>
                  <a:gd name="T37" fmla="*/ 128 h 513"/>
                  <a:gd name="T38" fmla="*/ 203 w 479"/>
                  <a:gd name="T39" fmla="*/ 152 h 513"/>
                  <a:gd name="T40" fmla="*/ 147 w 479"/>
                  <a:gd name="T41" fmla="*/ 30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513">
                    <a:moveTo>
                      <a:pt x="0" y="513"/>
                    </a:moveTo>
                    <a:lnTo>
                      <a:pt x="197" y="0"/>
                    </a:lnTo>
                    <a:lnTo>
                      <a:pt x="270" y="0"/>
                    </a:lnTo>
                    <a:lnTo>
                      <a:pt x="479" y="513"/>
                    </a:lnTo>
                    <a:lnTo>
                      <a:pt x="401" y="513"/>
                    </a:lnTo>
                    <a:lnTo>
                      <a:pt x="342" y="359"/>
                    </a:lnTo>
                    <a:lnTo>
                      <a:pt x="128" y="359"/>
                    </a:lnTo>
                    <a:lnTo>
                      <a:pt x="71" y="513"/>
                    </a:lnTo>
                    <a:lnTo>
                      <a:pt x="0" y="513"/>
                    </a:lnTo>
                    <a:close/>
                    <a:moveTo>
                      <a:pt x="147" y="302"/>
                    </a:moveTo>
                    <a:lnTo>
                      <a:pt x="321" y="302"/>
                    </a:lnTo>
                    <a:lnTo>
                      <a:pt x="267" y="160"/>
                    </a:lnTo>
                    <a:lnTo>
                      <a:pt x="267" y="160"/>
                    </a:lnTo>
                    <a:lnTo>
                      <a:pt x="247" y="101"/>
                    </a:lnTo>
                    <a:lnTo>
                      <a:pt x="231" y="54"/>
                    </a:lnTo>
                    <a:lnTo>
                      <a:pt x="231" y="54"/>
                    </a:lnTo>
                    <a:lnTo>
                      <a:pt x="226" y="79"/>
                    </a:lnTo>
                    <a:lnTo>
                      <a:pt x="220" y="104"/>
                    </a:lnTo>
                    <a:lnTo>
                      <a:pt x="212" y="128"/>
                    </a:lnTo>
                    <a:lnTo>
                      <a:pt x="203" y="152"/>
                    </a:lnTo>
                    <a:lnTo>
                      <a:pt x="147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78" name="Freeform 595"/>
              <p:cNvSpPr>
                <a:spLocks/>
              </p:cNvSpPr>
              <p:nvPr/>
            </p:nvSpPr>
            <p:spPr bwMode="auto">
              <a:xfrm>
                <a:off x="3784600" y="1731963"/>
                <a:ext cx="254000" cy="407988"/>
              </a:xfrm>
              <a:custGeom>
                <a:avLst/>
                <a:gdLst>
                  <a:gd name="T0" fmla="*/ 0 w 320"/>
                  <a:gd name="T1" fmla="*/ 513 h 513"/>
                  <a:gd name="T2" fmla="*/ 0 w 320"/>
                  <a:gd name="T3" fmla="*/ 0 h 513"/>
                  <a:gd name="T4" fmla="*/ 68 w 320"/>
                  <a:gd name="T5" fmla="*/ 0 h 513"/>
                  <a:gd name="T6" fmla="*/ 68 w 320"/>
                  <a:gd name="T7" fmla="*/ 453 h 513"/>
                  <a:gd name="T8" fmla="*/ 320 w 320"/>
                  <a:gd name="T9" fmla="*/ 453 h 513"/>
                  <a:gd name="T10" fmla="*/ 320 w 320"/>
                  <a:gd name="T11" fmla="*/ 513 h 513"/>
                  <a:gd name="T12" fmla="*/ 0 w 320"/>
                  <a:gd name="T13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453"/>
                    </a:lnTo>
                    <a:lnTo>
                      <a:pt x="320" y="453"/>
                    </a:lnTo>
                    <a:lnTo>
                      <a:pt x="320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</p:grpSp>
        <p:grpSp>
          <p:nvGrpSpPr>
            <p:cNvPr id="79" name="Groupe 74"/>
            <p:cNvGrpSpPr/>
            <p:nvPr userDrawn="1"/>
          </p:nvGrpSpPr>
          <p:grpSpPr>
            <a:xfrm>
              <a:off x="4909460" y="4813328"/>
              <a:ext cx="1221875" cy="56525"/>
              <a:chOff x="79375" y="2408238"/>
              <a:chExt cx="9128126" cy="422276"/>
            </a:xfrm>
          </p:grpSpPr>
          <p:sp>
            <p:nvSpPr>
              <p:cNvPr id="80" name="Freeform 596"/>
              <p:cNvSpPr>
                <a:spLocks noEditPoints="1"/>
              </p:cNvSpPr>
              <p:nvPr/>
            </p:nvSpPr>
            <p:spPr bwMode="auto">
              <a:xfrm>
                <a:off x="79375" y="2416176"/>
                <a:ext cx="309563" cy="407988"/>
              </a:xfrm>
              <a:custGeom>
                <a:avLst/>
                <a:gdLst>
                  <a:gd name="T0" fmla="*/ 0 w 392"/>
                  <a:gd name="T1" fmla="*/ 0 h 513"/>
                  <a:gd name="T2" fmla="*/ 193 w 392"/>
                  <a:gd name="T3" fmla="*/ 0 h 513"/>
                  <a:gd name="T4" fmla="*/ 257 w 392"/>
                  <a:gd name="T5" fmla="*/ 2 h 513"/>
                  <a:gd name="T6" fmla="*/ 271 w 392"/>
                  <a:gd name="T7" fmla="*/ 5 h 513"/>
                  <a:gd name="T8" fmla="*/ 307 w 392"/>
                  <a:gd name="T9" fmla="*/ 14 h 513"/>
                  <a:gd name="T10" fmla="*/ 335 w 392"/>
                  <a:gd name="T11" fmla="*/ 29 h 513"/>
                  <a:gd name="T12" fmla="*/ 347 w 392"/>
                  <a:gd name="T13" fmla="*/ 38 h 513"/>
                  <a:gd name="T14" fmla="*/ 367 w 392"/>
                  <a:gd name="T15" fmla="*/ 64 h 513"/>
                  <a:gd name="T16" fmla="*/ 376 w 392"/>
                  <a:gd name="T17" fmla="*/ 78 h 513"/>
                  <a:gd name="T18" fmla="*/ 388 w 392"/>
                  <a:gd name="T19" fmla="*/ 112 h 513"/>
                  <a:gd name="T20" fmla="*/ 392 w 392"/>
                  <a:gd name="T21" fmla="*/ 148 h 513"/>
                  <a:gd name="T22" fmla="*/ 392 w 392"/>
                  <a:gd name="T23" fmla="*/ 165 h 513"/>
                  <a:gd name="T24" fmla="*/ 386 w 392"/>
                  <a:gd name="T25" fmla="*/ 194 h 513"/>
                  <a:gd name="T26" fmla="*/ 375 w 392"/>
                  <a:gd name="T27" fmla="*/ 222 h 513"/>
                  <a:gd name="T28" fmla="*/ 360 w 392"/>
                  <a:gd name="T29" fmla="*/ 248 h 513"/>
                  <a:gd name="T30" fmla="*/ 351 w 392"/>
                  <a:gd name="T31" fmla="*/ 259 h 513"/>
                  <a:gd name="T32" fmla="*/ 325 w 392"/>
                  <a:gd name="T33" fmla="*/ 279 h 513"/>
                  <a:gd name="T34" fmla="*/ 292 w 392"/>
                  <a:gd name="T35" fmla="*/ 293 h 513"/>
                  <a:gd name="T36" fmla="*/ 250 w 392"/>
                  <a:gd name="T37" fmla="*/ 302 h 513"/>
                  <a:gd name="T38" fmla="*/ 200 w 392"/>
                  <a:gd name="T39" fmla="*/ 304 h 513"/>
                  <a:gd name="T40" fmla="*/ 68 w 392"/>
                  <a:gd name="T41" fmla="*/ 513 h 513"/>
                  <a:gd name="T42" fmla="*/ 68 w 392"/>
                  <a:gd name="T43" fmla="*/ 244 h 513"/>
                  <a:gd name="T44" fmla="*/ 201 w 392"/>
                  <a:gd name="T45" fmla="*/ 244 h 513"/>
                  <a:gd name="T46" fmla="*/ 232 w 392"/>
                  <a:gd name="T47" fmla="*/ 243 h 513"/>
                  <a:gd name="T48" fmla="*/ 257 w 392"/>
                  <a:gd name="T49" fmla="*/ 238 h 513"/>
                  <a:gd name="T50" fmla="*/ 278 w 392"/>
                  <a:gd name="T51" fmla="*/ 230 h 513"/>
                  <a:gd name="T52" fmla="*/ 294 w 392"/>
                  <a:gd name="T53" fmla="*/ 220 h 513"/>
                  <a:gd name="T54" fmla="*/ 301 w 392"/>
                  <a:gd name="T55" fmla="*/ 213 h 513"/>
                  <a:gd name="T56" fmla="*/ 311 w 392"/>
                  <a:gd name="T57" fmla="*/ 198 h 513"/>
                  <a:gd name="T58" fmla="*/ 317 w 392"/>
                  <a:gd name="T59" fmla="*/ 181 h 513"/>
                  <a:gd name="T60" fmla="*/ 321 w 392"/>
                  <a:gd name="T61" fmla="*/ 161 h 513"/>
                  <a:gd name="T62" fmla="*/ 321 w 392"/>
                  <a:gd name="T63" fmla="*/ 151 h 513"/>
                  <a:gd name="T64" fmla="*/ 317 w 392"/>
                  <a:gd name="T65" fmla="*/ 120 h 513"/>
                  <a:gd name="T66" fmla="*/ 306 w 392"/>
                  <a:gd name="T67" fmla="*/ 96 h 513"/>
                  <a:gd name="T68" fmla="*/ 297 w 392"/>
                  <a:gd name="T69" fmla="*/ 84 h 513"/>
                  <a:gd name="T70" fmla="*/ 275 w 392"/>
                  <a:gd name="T71" fmla="*/ 70 h 513"/>
                  <a:gd name="T72" fmla="*/ 262 w 392"/>
                  <a:gd name="T73" fmla="*/ 65 h 513"/>
                  <a:gd name="T74" fmla="*/ 238 w 392"/>
                  <a:gd name="T75" fmla="*/ 61 h 513"/>
                  <a:gd name="T76" fmla="*/ 68 w 392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9" y="1"/>
                    </a:lnTo>
                    <a:lnTo>
                      <a:pt x="257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90" y="8"/>
                    </a:lnTo>
                    <a:lnTo>
                      <a:pt x="307" y="14"/>
                    </a:lnTo>
                    <a:lnTo>
                      <a:pt x="321" y="20"/>
                    </a:lnTo>
                    <a:lnTo>
                      <a:pt x="335" y="29"/>
                    </a:lnTo>
                    <a:lnTo>
                      <a:pt x="335" y="29"/>
                    </a:lnTo>
                    <a:lnTo>
                      <a:pt x="347" y="38"/>
                    </a:lnTo>
                    <a:lnTo>
                      <a:pt x="358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3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2" y="148"/>
                    </a:lnTo>
                    <a:lnTo>
                      <a:pt x="392" y="148"/>
                    </a:lnTo>
                    <a:lnTo>
                      <a:pt x="392" y="165"/>
                    </a:lnTo>
                    <a:lnTo>
                      <a:pt x="389" y="180"/>
                    </a:lnTo>
                    <a:lnTo>
                      <a:pt x="386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8" y="235"/>
                    </a:lnTo>
                    <a:lnTo>
                      <a:pt x="360" y="248"/>
                    </a:lnTo>
                    <a:lnTo>
                      <a:pt x="351" y="259"/>
                    </a:lnTo>
                    <a:lnTo>
                      <a:pt x="351" y="259"/>
                    </a:lnTo>
                    <a:lnTo>
                      <a:pt x="339" y="270"/>
                    </a:lnTo>
                    <a:lnTo>
                      <a:pt x="325" y="279"/>
                    </a:lnTo>
                    <a:lnTo>
                      <a:pt x="310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50" y="302"/>
                    </a:lnTo>
                    <a:lnTo>
                      <a:pt x="227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1" y="244"/>
                    </a:lnTo>
                    <a:lnTo>
                      <a:pt x="201" y="244"/>
                    </a:lnTo>
                    <a:lnTo>
                      <a:pt x="216" y="243"/>
                    </a:lnTo>
                    <a:lnTo>
                      <a:pt x="232" y="243"/>
                    </a:lnTo>
                    <a:lnTo>
                      <a:pt x="244" y="240"/>
                    </a:lnTo>
                    <a:lnTo>
                      <a:pt x="257" y="238"/>
                    </a:lnTo>
                    <a:lnTo>
                      <a:pt x="267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4" y="220"/>
                    </a:lnTo>
                    <a:lnTo>
                      <a:pt x="294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1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200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1" name="Freeform 597"/>
              <p:cNvSpPr>
                <a:spLocks noEditPoints="1"/>
              </p:cNvSpPr>
              <p:nvPr/>
            </p:nvSpPr>
            <p:spPr bwMode="auto">
              <a:xfrm>
                <a:off x="439738" y="2416176"/>
                <a:ext cx="357188" cy="407988"/>
              </a:xfrm>
              <a:custGeom>
                <a:avLst/>
                <a:gdLst>
                  <a:gd name="T0" fmla="*/ 0 w 452"/>
                  <a:gd name="T1" fmla="*/ 0 h 513"/>
                  <a:gd name="T2" fmla="*/ 228 w 452"/>
                  <a:gd name="T3" fmla="*/ 0 h 513"/>
                  <a:gd name="T4" fmla="*/ 288 w 452"/>
                  <a:gd name="T5" fmla="*/ 3 h 513"/>
                  <a:gd name="T6" fmla="*/ 331 w 452"/>
                  <a:gd name="T7" fmla="*/ 14 h 513"/>
                  <a:gd name="T8" fmla="*/ 340 w 452"/>
                  <a:gd name="T9" fmla="*/ 17 h 513"/>
                  <a:gd name="T10" fmla="*/ 357 w 452"/>
                  <a:gd name="T11" fmla="*/ 26 h 513"/>
                  <a:gd name="T12" fmla="*/ 371 w 452"/>
                  <a:gd name="T13" fmla="*/ 39 h 513"/>
                  <a:gd name="T14" fmla="*/ 389 w 452"/>
                  <a:gd name="T15" fmla="*/ 62 h 513"/>
                  <a:gd name="T16" fmla="*/ 398 w 452"/>
                  <a:gd name="T17" fmla="*/ 80 h 513"/>
                  <a:gd name="T18" fmla="*/ 408 w 452"/>
                  <a:gd name="T19" fmla="*/ 119 h 513"/>
                  <a:gd name="T20" fmla="*/ 409 w 452"/>
                  <a:gd name="T21" fmla="*/ 140 h 513"/>
                  <a:gd name="T22" fmla="*/ 408 w 452"/>
                  <a:gd name="T23" fmla="*/ 166 h 513"/>
                  <a:gd name="T24" fmla="*/ 402 w 452"/>
                  <a:gd name="T25" fmla="*/ 190 h 513"/>
                  <a:gd name="T26" fmla="*/ 390 w 452"/>
                  <a:gd name="T27" fmla="*/ 212 h 513"/>
                  <a:gd name="T28" fmla="*/ 375 w 452"/>
                  <a:gd name="T29" fmla="*/ 231 h 513"/>
                  <a:gd name="T30" fmla="*/ 365 w 452"/>
                  <a:gd name="T31" fmla="*/ 240 h 513"/>
                  <a:gd name="T32" fmla="*/ 343 w 452"/>
                  <a:gd name="T33" fmla="*/ 256 h 513"/>
                  <a:gd name="T34" fmla="*/ 316 w 452"/>
                  <a:gd name="T35" fmla="*/ 268 h 513"/>
                  <a:gd name="T36" fmla="*/ 283 w 452"/>
                  <a:gd name="T37" fmla="*/ 276 h 513"/>
                  <a:gd name="T38" fmla="*/ 266 w 452"/>
                  <a:gd name="T39" fmla="*/ 280 h 513"/>
                  <a:gd name="T40" fmla="*/ 298 w 452"/>
                  <a:gd name="T41" fmla="*/ 299 h 513"/>
                  <a:gd name="T42" fmla="*/ 307 w 452"/>
                  <a:gd name="T43" fmla="*/ 306 h 513"/>
                  <a:gd name="T44" fmla="*/ 335 w 452"/>
                  <a:gd name="T45" fmla="*/ 336 h 513"/>
                  <a:gd name="T46" fmla="*/ 363 w 452"/>
                  <a:gd name="T47" fmla="*/ 373 h 513"/>
                  <a:gd name="T48" fmla="*/ 367 w 452"/>
                  <a:gd name="T49" fmla="*/ 513 h 513"/>
                  <a:gd name="T50" fmla="*/ 299 w 452"/>
                  <a:gd name="T51" fmla="*/ 407 h 513"/>
                  <a:gd name="T52" fmla="*/ 250 w 452"/>
                  <a:gd name="T53" fmla="*/ 335 h 513"/>
                  <a:gd name="T54" fmla="*/ 241 w 452"/>
                  <a:gd name="T55" fmla="*/ 325 h 513"/>
                  <a:gd name="T56" fmla="*/ 223 w 452"/>
                  <a:gd name="T57" fmla="*/ 307 h 513"/>
                  <a:gd name="T58" fmla="*/ 215 w 452"/>
                  <a:gd name="T59" fmla="*/ 302 h 513"/>
                  <a:gd name="T60" fmla="*/ 184 w 452"/>
                  <a:gd name="T61" fmla="*/ 288 h 513"/>
                  <a:gd name="T62" fmla="*/ 169 w 452"/>
                  <a:gd name="T63" fmla="*/ 285 h 513"/>
                  <a:gd name="T64" fmla="*/ 68 w 452"/>
                  <a:gd name="T65" fmla="*/ 285 h 513"/>
                  <a:gd name="T66" fmla="*/ 0 w 452"/>
                  <a:gd name="T67" fmla="*/ 513 h 513"/>
                  <a:gd name="T68" fmla="*/ 214 w 452"/>
                  <a:gd name="T69" fmla="*/ 226 h 513"/>
                  <a:gd name="T70" fmla="*/ 235 w 452"/>
                  <a:gd name="T71" fmla="*/ 226 h 513"/>
                  <a:gd name="T72" fmla="*/ 273 w 452"/>
                  <a:gd name="T73" fmla="*/ 221 h 513"/>
                  <a:gd name="T74" fmla="*/ 287 w 452"/>
                  <a:gd name="T75" fmla="*/ 217 h 513"/>
                  <a:gd name="T76" fmla="*/ 310 w 452"/>
                  <a:gd name="T77" fmla="*/ 204 h 513"/>
                  <a:gd name="T78" fmla="*/ 326 w 452"/>
                  <a:gd name="T79" fmla="*/ 185 h 513"/>
                  <a:gd name="T80" fmla="*/ 333 w 452"/>
                  <a:gd name="T81" fmla="*/ 175 h 513"/>
                  <a:gd name="T82" fmla="*/ 339 w 452"/>
                  <a:gd name="T83" fmla="*/ 152 h 513"/>
                  <a:gd name="T84" fmla="*/ 340 w 452"/>
                  <a:gd name="T85" fmla="*/ 140 h 513"/>
                  <a:gd name="T86" fmla="*/ 338 w 452"/>
                  <a:gd name="T87" fmla="*/ 122 h 513"/>
                  <a:gd name="T88" fmla="*/ 334 w 452"/>
                  <a:gd name="T89" fmla="*/ 107 h 513"/>
                  <a:gd name="T90" fmla="*/ 325 w 452"/>
                  <a:gd name="T91" fmla="*/ 93 h 513"/>
                  <a:gd name="T92" fmla="*/ 314 w 452"/>
                  <a:gd name="T93" fmla="*/ 80 h 513"/>
                  <a:gd name="T94" fmla="*/ 307 w 452"/>
                  <a:gd name="T95" fmla="*/ 74 h 513"/>
                  <a:gd name="T96" fmla="*/ 289 w 452"/>
                  <a:gd name="T97" fmla="*/ 66 h 513"/>
                  <a:gd name="T98" fmla="*/ 269 w 452"/>
                  <a:gd name="T99" fmla="*/ 60 h 513"/>
                  <a:gd name="T100" fmla="*/ 244 w 452"/>
                  <a:gd name="T101" fmla="*/ 57 h 513"/>
                  <a:gd name="T102" fmla="*/ 68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60" y="1"/>
                    </a:lnTo>
                    <a:lnTo>
                      <a:pt x="288" y="3"/>
                    </a:lnTo>
                    <a:lnTo>
                      <a:pt x="312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7" y="26"/>
                    </a:lnTo>
                    <a:lnTo>
                      <a:pt x="363" y="33"/>
                    </a:lnTo>
                    <a:lnTo>
                      <a:pt x="371" y="39"/>
                    </a:lnTo>
                    <a:lnTo>
                      <a:pt x="377" y="46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98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8" y="166"/>
                    </a:lnTo>
                    <a:lnTo>
                      <a:pt x="406" y="179"/>
                    </a:lnTo>
                    <a:lnTo>
                      <a:pt x="402" y="190"/>
                    </a:lnTo>
                    <a:lnTo>
                      <a:pt x="397" y="202"/>
                    </a:lnTo>
                    <a:lnTo>
                      <a:pt x="390" y="212"/>
                    </a:lnTo>
                    <a:lnTo>
                      <a:pt x="383" y="222"/>
                    </a:lnTo>
                    <a:lnTo>
                      <a:pt x="375" y="231"/>
                    </a:lnTo>
                    <a:lnTo>
                      <a:pt x="375" y="231"/>
                    </a:lnTo>
                    <a:lnTo>
                      <a:pt x="365" y="240"/>
                    </a:lnTo>
                    <a:lnTo>
                      <a:pt x="354" y="249"/>
                    </a:lnTo>
                    <a:lnTo>
                      <a:pt x="343" y="256"/>
                    </a:lnTo>
                    <a:lnTo>
                      <a:pt x="330" y="262"/>
                    </a:lnTo>
                    <a:lnTo>
                      <a:pt x="316" y="268"/>
                    </a:lnTo>
                    <a:lnTo>
                      <a:pt x="301" y="272"/>
                    </a:lnTo>
                    <a:lnTo>
                      <a:pt x="283" y="276"/>
                    </a:lnTo>
                    <a:lnTo>
                      <a:pt x="266" y="280"/>
                    </a:lnTo>
                    <a:lnTo>
                      <a:pt x="266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7" y="306"/>
                    </a:lnTo>
                    <a:lnTo>
                      <a:pt x="307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3" y="373"/>
                    </a:lnTo>
                    <a:lnTo>
                      <a:pt x="452" y="513"/>
                    </a:lnTo>
                    <a:lnTo>
                      <a:pt x="367" y="513"/>
                    </a:lnTo>
                    <a:lnTo>
                      <a:pt x="299" y="407"/>
                    </a:lnTo>
                    <a:lnTo>
                      <a:pt x="299" y="407"/>
                    </a:lnTo>
                    <a:lnTo>
                      <a:pt x="271" y="366"/>
                    </a:lnTo>
                    <a:lnTo>
                      <a:pt x="250" y="335"/>
                    </a:lnTo>
                    <a:lnTo>
                      <a:pt x="250" y="335"/>
                    </a:lnTo>
                    <a:lnTo>
                      <a:pt x="241" y="325"/>
                    </a:lnTo>
                    <a:lnTo>
                      <a:pt x="232" y="315"/>
                    </a:lnTo>
                    <a:lnTo>
                      <a:pt x="223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7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4" y="226"/>
                    </a:lnTo>
                    <a:lnTo>
                      <a:pt x="214" y="226"/>
                    </a:lnTo>
                    <a:lnTo>
                      <a:pt x="235" y="226"/>
                    </a:lnTo>
                    <a:lnTo>
                      <a:pt x="255" y="224"/>
                    </a:lnTo>
                    <a:lnTo>
                      <a:pt x="273" y="221"/>
                    </a:lnTo>
                    <a:lnTo>
                      <a:pt x="287" y="217"/>
                    </a:lnTo>
                    <a:lnTo>
                      <a:pt x="287" y="217"/>
                    </a:lnTo>
                    <a:lnTo>
                      <a:pt x="299" y="211"/>
                    </a:lnTo>
                    <a:lnTo>
                      <a:pt x="310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3" y="175"/>
                    </a:lnTo>
                    <a:lnTo>
                      <a:pt x="337" y="163"/>
                    </a:lnTo>
                    <a:lnTo>
                      <a:pt x="339" y="152"/>
                    </a:lnTo>
                    <a:lnTo>
                      <a:pt x="340" y="140"/>
                    </a:lnTo>
                    <a:lnTo>
                      <a:pt x="340" y="140"/>
                    </a:lnTo>
                    <a:lnTo>
                      <a:pt x="339" y="131"/>
                    </a:lnTo>
                    <a:lnTo>
                      <a:pt x="338" y="122"/>
                    </a:lnTo>
                    <a:lnTo>
                      <a:pt x="337" y="115"/>
                    </a:lnTo>
                    <a:lnTo>
                      <a:pt x="334" y="107"/>
                    </a:lnTo>
                    <a:lnTo>
                      <a:pt x="330" y="99"/>
                    </a:lnTo>
                    <a:lnTo>
                      <a:pt x="325" y="93"/>
                    </a:lnTo>
                    <a:lnTo>
                      <a:pt x="320" y="87"/>
                    </a:lnTo>
                    <a:lnTo>
                      <a:pt x="314" y="80"/>
                    </a:lnTo>
                    <a:lnTo>
                      <a:pt x="314" y="80"/>
                    </a:lnTo>
                    <a:lnTo>
                      <a:pt x="307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80" y="62"/>
                    </a:lnTo>
                    <a:lnTo>
                      <a:pt x="269" y="60"/>
                    </a:lnTo>
                    <a:lnTo>
                      <a:pt x="257" y="58"/>
                    </a:lnTo>
                    <a:lnTo>
                      <a:pt x="244" y="57"/>
                    </a:lnTo>
                    <a:lnTo>
                      <a:pt x="230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2" name="Freeform 598"/>
              <p:cNvSpPr>
                <a:spLocks noEditPoints="1"/>
              </p:cNvSpPr>
              <p:nvPr/>
            </p:nvSpPr>
            <p:spPr bwMode="auto">
              <a:xfrm>
                <a:off x="811213" y="2408238"/>
                <a:ext cx="388938" cy="422275"/>
              </a:xfrm>
              <a:custGeom>
                <a:avLst/>
                <a:gdLst>
                  <a:gd name="T0" fmla="*/ 1 w 489"/>
                  <a:gd name="T1" fmla="*/ 242 h 531"/>
                  <a:gd name="T2" fmla="*/ 16 w 489"/>
                  <a:gd name="T3" fmla="*/ 158 h 531"/>
                  <a:gd name="T4" fmla="*/ 52 w 489"/>
                  <a:gd name="T5" fmla="*/ 90 h 531"/>
                  <a:gd name="T6" fmla="*/ 85 w 489"/>
                  <a:gd name="T7" fmla="*/ 55 h 531"/>
                  <a:gd name="T8" fmla="*/ 147 w 489"/>
                  <a:gd name="T9" fmla="*/ 17 h 531"/>
                  <a:gd name="T10" fmla="*/ 218 w 489"/>
                  <a:gd name="T11" fmla="*/ 1 h 531"/>
                  <a:gd name="T12" fmla="*/ 263 w 489"/>
                  <a:gd name="T13" fmla="*/ 0 h 531"/>
                  <a:gd name="T14" fmla="*/ 313 w 489"/>
                  <a:gd name="T15" fmla="*/ 9 h 531"/>
                  <a:gd name="T16" fmla="*/ 359 w 489"/>
                  <a:gd name="T17" fmla="*/ 25 h 531"/>
                  <a:gd name="T18" fmla="*/ 387 w 489"/>
                  <a:gd name="T19" fmla="*/ 43 h 531"/>
                  <a:gd name="T20" fmla="*/ 423 w 489"/>
                  <a:gd name="T21" fmla="*/ 74 h 531"/>
                  <a:gd name="T22" fmla="*/ 452 w 489"/>
                  <a:gd name="T23" fmla="*/ 114 h 531"/>
                  <a:gd name="T24" fmla="*/ 466 w 489"/>
                  <a:gd name="T25" fmla="*/ 144 h 531"/>
                  <a:gd name="T26" fmla="*/ 482 w 489"/>
                  <a:gd name="T27" fmla="*/ 193 h 531"/>
                  <a:gd name="T28" fmla="*/ 489 w 489"/>
                  <a:gd name="T29" fmla="*/ 247 h 531"/>
                  <a:gd name="T30" fmla="*/ 489 w 489"/>
                  <a:gd name="T31" fmla="*/ 285 h 531"/>
                  <a:gd name="T32" fmla="*/ 482 w 489"/>
                  <a:gd name="T33" fmla="*/ 340 h 531"/>
                  <a:gd name="T34" fmla="*/ 465 w 489"/>
                  <a:gd name="T35" fmla="*/ 390 h 531"/>
                  <a:gd name="T36" fmla="*/ 450 w 489"/>
                  <a:gd name="T37" fmla="*/ 421 h 531"/>
                  <a:gd name="T38" fmla="*/ 420 w 489"/>
                  <a:gd name="T39" fmla="*/ 461 h 531"/>
                  <a:gd name="T40" fmla="*/ 383 w 489"/>
                  <a:gd name="T41" fmla="*/ 491 h 531"/>
                  <a:gd name="T42" fmla="*/ 354 w 489"/>
                  <a:gd name="T43" fmla="*/ 507 h 531"/>
                  <a:gd name="T44" fmla="*/ 309 w 489"/>
                  <a:gd name="T45" fmla="*/ 523 h 531"/>
                  <a:gd name="T46" fmla="*/ 260 w 489"/>
                  <a:gd name="T47" fmla="*/ 530 h 531"/>
                  <a:gd name="T48" fmla="*/ 227 w 489"/>
                  <a:gd name="T49" fmla="*/ 530 h 531"/>
                  <a:gd name="T50" fmla="*/ 176 w 489"/>
                  <a:gd name="T51" fmla="*/ 522 h 531"/>
                  <a:gd name="T52" fmla="*/ 130 w 489"/>
                  <a:gd name="T53" fmla="*/ 504 h 531"/>
                  <a:gd name="T54" fmla="*/ 102 w 489"/>
                  <a:gd name="T55" fmla="*/ 486 h 531"/>
                  <a:gd name="T56" fmla="*/ 65 w 489"/>
                  <a:gd name="T57" fmla="*/ 454 h 531"/>
                  <a:gd name="T58" fmla="*/ 37 w 489"/>
                  <a:gd name="T59" fmla="*/ 414 h 531"/>
                  <a:gd name="T60" fmla="*/ 21 w 489"/>
                  <a:gd name="T61" fmla="*/ 385 h 531"/>
                  <a:gd name="T62" fmla="*/ 7 w 489"/>
                  <a:gd name="T63" fmla="*/ 338 h 531"/>
                  <a:gd name="T64" fmla="*/ 0 w 489"/>
                  <a:gd name="T65" fmla="*/ 289 h 531"/>
                  <a:gd name="T66" fmla="*/ 70 w 489"/>
                  <a:gd name="T67" fmla="*/ 274 h 531"/>
                  <a:gd name="T68" fmla="*/ 72 w 489"/>
                  <a:gd name="T69" fmla="*/ 317 h 531"/>
                  <a:gd name="T70" fmla="*/ 89 w 489"/>
                  <a:gd name="T71" fmla="*/ 373 h 531"/>
                  <a:gd name="T72" fmla="*/ 120 w 489"/>
                  <a:gd name="T73" fmla="*/ 420 h 531"/>
                  <a:gd name="T74" fmla="*/ 145 w 489"/>
                  <a:gd name="T75" fmla="*/ 443 h 531"/>
                  <a:gd name="T76" fmla="*/ 191 w 489"/>
                  <a:gd name="T77" fmla="*/ 466 h 531"/>
                  <a:gd name="T78" fmla="*/ 244 w 489"/>
                  <a:gd name="T79" fmla="*/ 472 h 531"/>
                  <a:gd name="T80" fmla="*/ 281 w 489"/>
                  <a:gd name="T81" fmla="*/ 470 h 531"/>
                  <a:gd name="T82" fmla="*/ 329 w 489"/>
                  <a:gd name="T83" fmla="*/ 452 h 531"/>
                  <a:gd name="T84" fmla="*/ 370 w 489"/>
                  <a:gd name="T85" fmla="*/ 418 h 531"/>
                  <a:gd name="T86" fmla="*/ 392 w 489"/>
                  <a:gd name="T87" fmla="*/ 389 h 531"/>
                  <a:gd name="T88" fmla="*/ 413 w 489"/>
                  <a:gd name="T89" fmla="*/ 334 h 531"/>
                  <a:gd name="T90" fmla="*/ 420 w 489"/>
                  <a:gd name="T91" fmla="*/ 266 h 531"/>
                  <a:gd name="T92" fmla="*/ 414 w 489"/>
                  <a:gd name="T93" fmla="*/ 207 h 531"/>
                  <a:gd name="T94" fmla="*/ 399 w 489"/>
                  <a:gd name="T95" fmla="*/ 156 h 531"/>
                  <a:gd name="T96" fmla="*/ 387 w 489"/>
                  <a:gd name="T97" fmla="*/ 134 h 531"/>
                  <a:gd name="T98" fmla="*/ 364 w 489"/>
                  <a:gd name="T99" fmla="*/ 106 h 531"/>
                  <a:gd name="T100" fmla="*/ 337 w 489"/>
                  <a:gd name="T101" fmla="*/ 84 h 531"/>
                  <a:gd name="T102" fmla="*/ 315 w 489"/>
                  <a:gd name="T103" fmla="*/ 73 h 531"/>
                  <a:gd name="T104" fmla="*/ 282 w 489"/>
                  <a:gd name="T105" fmla="*/ 62 h 531"/>
                  <a:gd name="T106" fmla="*/ 245 w 489"/>
                  <a:gd name="T107" fmla="*/ 58 h 531"/>
                  <a:gd name="T108" fmla="*/ 211 w 489"/>
                  <a:gd name="T109" fmla="*/ 61 h 531"/>
                  <a:gd name="T110" fmla="*/ 163 w 489"/>
                  <a:gd name="T111" fmla="*/ 78 h 531"/>
                  <a:gd name="T112" fmla="*/ 121 w 489"/>
                  <a:gd name="T113" fmla="*/ 107 h 531"/>
                  <a:gd name="T114" fmla="*/ 98 w 489"/>
                  <a:gd name="T115" fmla="*/ 137 h 531"/>
                  <a:gd name="T116" fmla="*/ 76 w 489"/>
                  <a:gd name="T117" fmla="*/ 195 h 531"/>
                  <a:gd name="T118" fmla="*/ 70 w 489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9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1" y="242"/>
                    </a:lnTo>
                    <a:lnTo>
                      <a:pt x="3" y="212"/>
                    </a:lnTo>
                    <a:lnTo>
                      <a:pt x="8" y="184"/>
                    </a:lnTo>
                    <a:lnTo>
                      <a:pt x="16" y="158"/>
                    </a:lnTo>
                    <a:lnTo>
                      <a:pt x="26" y="134"/>
                    </a:lnTo>
                    <a:lnTo>
                      <a:pt x="38" y="111"/>
                    </a:lnTo>
                    <a:lnTo>
                      <a:pt x="52" y="90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85" y="55"/>
                    </a:lnTo>
                    <a:lnTo>
                      <a:pt x="104" y="41"/>
                    </a:lnTo>
                    <a:lnTo>
                      <a:pt x="125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3" y="5"/>
                    </a:lnTo>
                    <a:lnTo>
                      <a:pt x="218" y="1"/>
                    </a:lnTo>
                    <a:lnTo>
                      <a:pt x="245" y="0"/>
                    </a:lnTo>
                    <a:lnTo>
                      <a:pt x="245" y="0"/>
                    </a:lnTo>
                    <a:lnTo>
                      <a:pt x="263" y="0"/>
                    </a:lnTo>
                    <a:lnTo>
                      <a:pt x="280" y="2"/>
                    </a:lnTo>
                    <a:lnTo>
                      <a:pt x="296" y="5"/>
                    </a:lnTo>
                    <a:lnTo>
                      <a:pt x="313" y="9"/>
                    </a:lnTo>
                    <a:lnTo>
                      <a:pt x="328" y="12"/>
                    </a:lnTo>
                    <a:lnTo>
                      <a:pt x="344" y="19"/>
                    </a:lnTo>
                    <a:lnTo>
                      <a:pt x="359" y="25"/>
                    </a:lnTo>
                    <a:lnTo>
                      <a:pt x="373" y="34"/>
                    </a:lnTo>
                    <a:lnTo>
                      <a:pt x="373" y="34"/>
                    </a:lnTo>
                    <a:lnTo>
                      <a:pt x="387" y="43"/>
                    </a:lnTo>
                    <a:lnTo>
                      <a:pt x="400" y="52"/>
                    </a:lnTo>
                    <a:lnTo>
                      <a:pt x="411" y="62"/>
                    </a:lnTo>
                    <a:lnTo>
                      <a:pt x="423" y="74"/>
                    </a:lnTo>
                    <a:lnTo>
                      <a:pt x="433" y="87"/>
                    </a:lnTo>
                    <a:lnTo>
                      <a:pt x="443" y="99"/>
                    </a:lnTo>
                    <a:lnTo>
                      <a:pt x="452" y="114"/>
                    </a:lnTo>
                    <a:lnTo>
                      <a:pt x="460" y="129"/>
                    </a:lnTo>
                    <a:lnTo>
                      <a:pt x="460" y="129"/>
                    </a:lnTo>
                    <a:lnTo>
                      <a:pt x="466" y="144"/>
                    </a:lnTo>
                    <a:lnTo>
                      <a:pt x="473" y="160"/>
                    </a:lnTo>
                    <a:lnTo>
                      <a:pt x="478" y="176"/>
                    </a:lnTo>
                    <a:lnTo>
                      <a:pt x="482" y="193"/>
                    </a:lnTo>
                    <a:lnTo>
                      <a:pt x="485" y="211"/>
                    </a:lnTo>
                    <a:lnTo>
                      <a:pt x="488" y="229"/>
                    </a:lnTo>
                    <a:lnTo>
                      <a:pt x="489" y="247"/>
                    </a:lnTo>
                    <a:lnTo>
                      <a:pt x="489" y="266"/>
                    </a:lnTo>
                    <a:lnTo>
                      <a:pt x="489" y="266"/>
                    </a:lnTo>
                    <a:lnTo>
                      <a:pt x="489" y="285"/>
                    </a:lnTo>
                    <a:lnTo>
                      <a:pt x="488" y="304"/>
                    </a:lnTo>
                    <a:lnTo>
                      <a:pt x="485" y="322"/>
                    </a:lnTo>
                    <a:lnTo>
                      <a:pt x="482" y="340"/>
                    </a:lnTo>
                    <a:lnTo>
                      <a:pt x="478" y="357"/>
                    </a:lnTo>
                    <a:lnTo>
                      <a:pt x="471" y="373"/>
                    </a:lnTo>
                    <a:lnTo>
                      <a:pt x="465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0" y="421"/>
                    </a:lnTo>
                    <a:lnTo>
                      <a:pt x="441" y="435"/>
                    </a:lnTo>
                    <a:lnTo>
                      <a:pt x="430" y="448"/>
                    </a:lnTo>
                    <a:lnTo>
                      <a:pt x="420" y="461"/>
                    </a:lnTo>
                    <a:lnTo>
                      <a:pt x="409" y="471"/>
                    </a:lnTo>
                    <a:lnTo>
                      <a:pt x="396" y="481"/>
                    </a:lnTo>
                    <a:lnTo>
                      <a:pt x="383" y="491"/>
                    </a:lnTo>
                    <a:lnTo>
                      <a:pt x="369" y="499"/>
                    </a:lnTo>
                    <a:lnTo>
                      <a:pt x="369" y="499"/>
                    </a:lnTo>
                    <a:lnTo>
                      <a:pt x="354" y="507"/>
                    </a:lnTo>
                    <a:lnTo>
                      <a:pt x="340" y="513"/>
                    </a:lnTo>
                    <a:lnTo>
                      <a:pt x="324" y="518"/>
                    </a:lnTo>
                    <a:lnTo>
                      <a:pt x="309" y="523"/>
                    </a:lnTo>
                    <a:lnTo>
                      <a:pt x="294" y="526"/>
                    </a:lnTo>
                    <a:lnTo>
                      <a:pt x="277" y="528"/>
                    </a:lnTo>
                    <a:lnTo>
                      <a:pt x="260" y="530"/>
                    </a:lnTo>
                    <a:lnTo>
                      <a:pt x="245" y="531"/>
                    </a:lnTo>
                    <a:lnTo>
                      <a:pt x="245" y="531"/>
                    </a:lnTo>
                    <a:lnTo>
                      <a:pt x="227" y="530"/>
                    </a:lnTo>
                    <a:lnTo>
                      <a:pt x="209" y="528"/>
                    </a:lnTo>
                    <a:lnTo>
                      <a:pt x="193" y="526"/>
                    </a:lnTo>
                    <a:lnTo>
                      <a:pt x="176" y="522"/>
                    </a:lnTo>
                    <a:lnTo>
                      <a:pt x="159" y="517"/>
                    </a:lnTo>
                    <a:lnTo>
                      <a:pt x="144" y="511"/>
                    </a:lnTo>
                    <a:lnTo>
                      <a:pt x="130" y="504"/>
                    </a:lnTo>
                    <a:lnTo>
                      <a:pt x="115" y="496"/>
                    </a:lnTo>
                    <a:lnTo>
                      <a:pt x="115" y="496"/>
                    </a:lnTo>
                    <a:lnTo>
                      <a:pt x="102" y="486"/>
                    </a:lnTo>
                    <a:lnTo>
                      <a:pt x="88" y="477"/>
                    </a:lnTo>
                    <a:lnTo>
                      <a:pt x="76" y="466"/>
                    </a:lnTo>
                    <a:lnTo>
                      <a:pt x="65" y="454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29" y="400"/>
                    </a:lnTo>
                    <a:lnTo>
                      <a:pt x="29" y="400"/>
                    </a:lnTo>
                    <a:lnTo>
                      <a:pt x="21" y="385"/>
                    </a:lnTo>
                    <a:lnTo>
                      <a:pt x="16" y="370"/>
                    </a:lnTo>
                    <a:lnTo>
                      <a:pt x="11" y="354"/>
                    </a:lnTo>
                    <a:lnTo>
                      <a:pt x="7" y="338"/>
                    </a:lnTo>
                    <a:lnTo>
                      <a:pt x="3" y="322"/>
                    </a:lnTo>
                    <a:lnTo>
                      <a:pt x="1" y="306"/>
                    </a:lnTo>
                    <a:lnTo>
                      <a:pt x="0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0" y="274"/>
                    </a:moveTo>
                    <a:lnTo>
                      <a:pt x="70" y="274"/>
                    </a:lnTo>
                    <a:lnTo>
                      <a:pt x="70" y="295"/>
                    </a:lnTo>
                    <a:lnTo>
                      <a:pt x="72" y="317"/>
                    </a:lnTo>
                    <a:lnTo>
                      <a:pt x="76" y="338"/>
                    </a:lnTo>
                    <a:lnTo>
                      <a:pt x="81" y="356"/>
                    </a:lnTo>
                    <a:lnTo>
                      <a:pt x="89" y="373"/>
                    </a:lnTo>
                    <a:lnTo>
                      <a:pt x="97" y="390"/>
                    </a:lnTo>
                    <a:lnTo>
                      <a:pt x="107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2"/>
                    </a:lnTo>
                    <a:lnTo>
                      <a:pt x="145" y="443"/>
                    </a:lnTo>
                    <a:lnTo>
                      <a:pt x="161" y="452"/>
                    </a:lnTo>
                    <a:lnTo>
                      <a:pt x="175" y="459"/>
                    </a:lnTo>
                    <a:lnTo>
                      <a:pt x="191" y="466"/>
                    </a:lnTo>
                    <a:lnTo>
                      <a:pt x="208" y="470"/>
                    </a:lnTo>
                    <a:lnTo>
                      <a:pt x="226" y="472"/>
                    </a:lnTo>
                    <a:lnTo>
                      <a:pt x="244" y="472"/>
                    </a:lnTo>
                    <a:lnTo>
                      <a:pt x="244" y="472"/>
                    </a:lnTo>
                    <a:lnTo>
                      <a:pt x="263" y="472"/>
                    </a:lnTo>
                    <a:lnTo>
                      <a:pt x="281" y="470"/>
                    </a:lnTo>
                    <a:lnTo>
                      <a:pt x="297" y="466"/>
                    </a:lnTo>
                    <a:lnTo>
                      <a:pt x="314" y="459"/>
                    </a:lnTo>
                    <a:lnTo>
                      <a:pt x="329" y="452"/>
                    </a:lnTo>
                    <a:lnTo>
                      <a:pt x="344" y="443"/>
                    </a:lnTo>
                    <a:lnTo>
                      <a:pt x="358" y="431"/>
                    </a:lnTo>
                    <a:lnTo>
                      <a:pt x="370" y="418"/>
                    </a:lnTo>
                    <a:lnTo>
                      <a:pt x="370" y="418"/>
                    </a:lnTo>
                    <a:lnTo>
                      <a:pt x="382" y="404"/>
                    </a:lnTo>
                    <a:lnTo>
                      <a:pt x="392" y="389"/>
                    </a:lnTo>
                    <a:lnTo>
                      <a:pt x="400" y="372"/>
                    </a:lnTo>
                    <a:lnTo>
                      <a:pt x="407" y="353"/>
                    </a:lnTo>
                    <a:lnTo>
                      <a:pt x="413" y="334"/>
                    </a:lnTo>
                    <a:lnTo>
                      <a:pt x="416" y="312"/>
                    </a:lnTo>
                    <a:lnTo>
                      <a:pt x="419" y="290"/>
                    </a:lnTo>
                    <a:lnTo>
                      <a:pt x="420" y="266"/>
                    </a:lnTo>
                    <a:lnTo>
                      <a:pt x="420" y="266"/>
                    </a:lnTo>
                    <a:lnTo>
                      <a:pt x="418" y="235"/>
                    </a:lnTo>
                    <a:lnTo>
                      <a:pt x="414" y="207"/>
                    </a:lnTo>
                    <a:lnTo>
                      <a:pt x="407" y="180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3" y="146"/>
                    </a:lnTo>
                    <a:lnTo>
                      <a:pt x="387" y="134"/>
                    </a:lnTo>
                    <a:lnTo>
                      <a:pt x="379" y="124"/>
                    </a:lnTo>
                    <a:lnTo>
                      <a:pt x="373" y="115"/>
                    </a:lnTo>
                    <a:lnTo>
                      <a:pt x="364" y="106"/>
                    </a:lnTo>
                    <a:lnTo>
                      <a:pt x="356" y="98"/>
                    </a:lnTo>
                    <a:lnTo>
                      <a:pt x="346" y="90"/>
                    </a:lnTo>
                    <a:lnTo>
                      <a:pt x="337" y="84"/>
                    </a:lnTo>
                    <a:lnTo>
                      <a:pt x="337" y="84"/>
                    </a:lnTo>
                    <a:lnTo>
                      <a:pt x="326" y="78"/>
                    </a:lnTo>
                    <a:lnTo>
                      <a:pt x="315" y="73"/>
                    </a:lnTo>
                    <a:lnTo>
                      <a:pt x="305" y="69"/>
                    </a:lnTo>
                    <a:lnTo>
                      <a:pt x="294" y="65"/>
                    </a:lnTo>
                    <a:lnTo>
                      <a:pt x="282" y="62"/>
                    </a:lnTo>
                    <a:lnTo>
                      <a:pt x="269" y="60"/>
                    </a:lnTo>
                    <a:lnTo>
                      <a:pt x="258" y="58"/>
                    </a:lnTo>
                    <a:lnTo>
                      <a:pt x="245" y="58"/>
                    </a:lnTo>
                    <a:lnTo>
                      <a:pt x="245" y="58"/>
                    </a:lnTo>
                    <a:lnTo>
                      <a:pt x="227" y="58"/>
                    </a:lnTo>
                    <a:lnTo>
                      <a:pt x="211" y="61"/>
                    </a:lnTo>
                    <a:lnTo>
                      <a:pt x="194" y="65"/>
                    </a:lnTo>
                    <a:lnTo>
                      <a:pt x="179" y="70"/>
                    </a:lnTo>
                    <a:lnTo>
                      <a:pt x="163" y="78"/>
                    </a:lnTo>
                    <a:lnTo>
                      <a:pt x="148" y="85"/>
                    </a:lnTo>
                    <a:lnTo>
                      <a:pt x="135" y="96"/>
                    </a:lnTo>
                    <a:lnTo>
                      <a:pt x="121" y="107"/>
                    </a:lnTo>
                    <a:lnTo>
                      <a:pt x="121" y="107"/>
                    </a:lnTo>
                    <a:lnTo>
                      <a:pt x="110" y="121"/>
                    </a:lnTo>
                    <a:lnTo>
                      <a:pt x="98" y="137"/>
                    </a:lnTo>
                    <a:lnTo>
                      <a:pt x="89" y="155"/>
                    </a:lnTo>
                    <a:lnTo>
                      <a:pt x="83" y="174"/>
                    </a:lnTo>
                    <a:lnTo>
                      <a:pt x="76" y="195"/>
                    </a:lnTo>
                    <a:lnTo>
                      <a:pt x="72" y="220"/>
                    </a:lnTo>
                    <a:lnTo>
                      <a:pt x="70" y="245"/>
                    </a:lnTo>
                    <a:lnTo>
                      <a:pt x="70" y="274"/>
                    </a:lnTo>
                    <a:lnTo>
                      <a:pt x="70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3" name="Freeform 599"/>
              <p:cNvSpPr>
                <a:spLocks noEditPoints="1"/>
              </p:cNvSpPr>
              <p:nvPr/>
            </p:nvSpPr>
            <p:spPr bwMode="auto">
              <a:xfrm>
                <a:off x="1262063" y="2416176"/>
                <a:ext cx="309563" cy="407988"/>
              </a:xfrm>
              <a:custGeom>
                <a:avLst/>
                <a:gdLst>
                  <a:gd name="T0" fmla="*/ 0 w 391"/>
                  <a:gd name="T1" fmla="*/ 0 h 513"/>
                  <a:gd name="T2" fmla="*/ 193 w 391"/>
                  <a:gd name="T3" fmla="*/ 0 h 513"/>
                  <a:gd name="T4" fmla="*/ 257 w 391"/>
                  <a:gd name="T5" fmla="*/ 2 h 513"/>
                  <a:gd name="T6" fmla="*/ 271 w 391"/>
                  <a:gd name="T7" fmla="*/ 5 h 513"/>
                  <a:gd name="T8" fmla="*/ 306 w 391"/>
                  <a:gd name="T9" fmla="*/ 14 h 513"/>
                  <a:gd name="T10" fmla="*/ 335 w 391"/>
                  <a:gd name="T11" fmla="*/ 29 h 513"/>
                  <a:gd name="T12" fmla="*/ 347 w 391"/>
                  <a:gd name="T13" fmla="*/ 38 h 513"/>
                  <a:gd name="T14" fmla="*/ 367 w 391"/>
                  <a:gd name="T15" fmla="*/ 64 h 513"/>
                  <a:gd name="T16" fmla="*/ 376 w 391"/>
                  <a:gd name="T17" fmla="*/ 78 h 513"/>
                  <a:gd name="T18" fmla="*/ 388 w 391"/>
                  <a:gd name="T19" fmla="*/ 112 h 513"/>
                  <a:gd name="T20" fmla="*/ 391 w 391"/>
                  <a:gd name="T21" fmla="*/ 148 h 513"/>
                  <a:gd name="T22" fmla="*/ 391 w 391"/>
                  <a:gd name="T23" fmla="*/ 165 h 513"/>
                  <a:gd name="T24" fmla="*/ 385 w 391"/>
                  <a:gd name="T25" fmla="*/ 194 h 513"/>
                  <a:gd name="T26" fmla="*/ 375 w 391"/>
                  <a:gd name="T27" fmla="*/ 222 h 513"/>
                  <a:gd name="T28" fmla="*/ 359 w 391"/>
                  <a:gd name="T29" fmla="*/ 248 h 513"/>
                  <a:gd name="T30" fmla="*/ 349 w 391"/>
                  <a:gd name="T31" fmla="*/ 259 h 513"/>
                  <a:gd name="T32" fmla="*/ 325 w 391"/>
                  <a:gd name="T33" fmla="*/ 279 h 513"/>
                  <a:gd name="T34" fmla="*/ 292 w 391"/>
                  <a:gd name="T35" fmla="*/ 293 h 513"/>
                  <a:gd name="T36" fmla="*/ 249 w 391"/>
                  <a:gd name="T37" fmla="*/ 302 h 513"/>
                  <a:gd name="T38" fmla="*/ 200 w 391"/>
                  <a:gd name="T39" fmla="*/ 304 h 513"/>
                  <a:gd name="T40" fmla="*/ 68 w 391"/>
                  <a:gd name="T41" fmla="*/ 513 h 513"/>
                  <a:gd name="T42" fmla="*/ 68 w 391"/>
                  <a:gd name="T43" fmla="*/ 244 h 513"/>
                  <a:gd name="T44" fmla="*/ 201 w 391"/>
                  <a:gd name="T45" fmla="*/ 244 h 513"/>
                  <a:gd name="T46" fmla="*/ 232 w 391"/>
                  <a:gd name="T47" fmla="*/ 243 h 513"/>
                  <a:gd name="T48" fmla="*/ 257 w 391"/>
                  <a:gd name="T49" fmla="*/ 238 h 513"/>
                  <a:gd name="T50" fmla="*/ 278 w 391"/>
                  <a:gd name="T51" fmla="*/ 230 h 513"/>
                  <a:gd name="T52" fmla="*/ 294 w 391"/>
                  <a:gd name="T53" fmla="*/ 220 h 513"/>
                  <a:gd name="T54" fmla="*/ 301 w 391"/>
                  <a:gd name="T55" fmla="*/ 213 h 513"/>
                  <a:gd name="T56" fmla="*/ 311 w 391"/>
                  <a:gd name="T57" fmla="*/ 198 h 513"/>
                  <a:gd name="T58" fmla="*/ 317 w 391"/>
                  <a:gd name="T59" fmla="*/ 181 h 513"/>
                  <a:gd name="T60" fmla="*/ 321 w 391"/>
                  <a:gd name="T61" fmla="*/ 161 h 513"/>
                  <a:gd name="T62" fmla="*/ 321 w 391"/>
                  <a:gd name="T63" fmla="*/ 151 h 513"/>
                  <a:gd name="T64" fmla="*/ 317 w 391"/>
                  <a:gd name="T65" fmla="*/ 120 h 513"/>
                  <a:gd name="T66" fmla="*/ 306 w 391"/>
                  <a:gd name="T67" fmla="*/ 96 h 513"/>
                  <a:gd name="T68" fmla="*/ 297 w 391"/>
                  <a:gd name="T69" fmla="*/ 84 h 513"/>
                  <a:gd name="T70" fmla="*/ 275 w 391"/>
                  <a:gd name="T71" fmla="*/ 70 h 513"/>
                  <a:gd name="T72" fmla="*/ 262 w 391"/>
                  <a:gd name="T73" fmla="*/ 65 h 513"/>
                  <a:gd name="T74" fmla="*/ 238 w 391"/>
                  <a:gd name="T75" fmla="*/ 61 h 513"/>
                  <a:gd name="T76" fmla="*/ 68 w 391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8" y="1"/>
                    </a:lnTo>
                    <a:lnTo>
                      <a:pt x="257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89" y="8"/>
                    </a:lnTo>
                    <a:lnTo>
                      <a:pt x="306" y="14"/>
                    </a:lnTo>
                    <a:lnTo>
                      <a:pt x="321" y="20"/>
                    </a:lnTo>
                    <a:lnTo>
                      <a:pt x="335" y="29"/>
                    </a:lnTo>
                    <a:lnTo>
                      <a:pt x="335" y="29"/>
                    </a:lnTo>
                    <a:lnTo>
                      <a:pt x="347" y="38"/>
                    </a:lnTo>
                    <a:lnTo>
                      <a:pt x="358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2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1" y="148"/>
                    </a:lnTo>
                    <a:lnTo>
                      <a:pt x="391" y="148"/>
                    </a:lnTo>
                    <a:lnTo>
                      <a:pt x="391" y="165"/>
                    </a:lnTo>
                    <a:lnTo>
                      <a:pt x="389" y="180"/>
                    </a:lnTo>
                    <a:lnTo>
                      <a:pt x="385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8" y="235"/>
                    </a:lnTo>
                    <a:lnTo>
                      <a:pt x="359" y="248"/>
                    </a:lnTo>
                    <a:lnTo>
                      <a:pt x="349" y="259"/>
                    </a:lnTo>
                    <a:lnTo>
                      <a:pt x="349" y="259"/>
                    </a:lnTo>
                    <a:lnTo>
                      <a:pt x="339" y="270"/>
                    </a:lnTo>
                    <a:lnTo>
                      <a:pt x="325" y="279"/>
                    </a:lnTo>
                    <a:lnTo>
                      <a:pt x="310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49" y="302"/>
                    </a:lnTo>
                    <a:lnTo>
                      <a:pt x="225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1" y="244"/>
                    </a:lnTo>
                    <a:lnTo>
                      <a:pt x="201" y="244"/>
                    </a:lnTo>
                    <a:lnTo>
                      <a:pt x="216" y="243"/>
                    </a:lnTo>
                    <a:lnTo>
                      <a:pt x="232" y="243"/>
                    </a:lnTo>
                    <a:lnTo>
                      <a:pt x="244" y="240"/>
                    </a:lnTo>
                    <a:lnTo>
                      <a:pt x="257" y="238"/>
                    </a:lnTo>
                    <a:lnTo>
                      <a:pt x="267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4" y="220"/>
                    </a:lnTo>
                    <a:lnTo>
                      <a:pt x="294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1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6" y="96"/>
                    </a:lnTo>
                    <a:lnTo>
                      <a:pt x="306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200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4" name="Freeform 600"/>
              <p:cNvSpPr>
                <a:spLocks/>
              </p:cNvSpPr>
              <p:nvPr/>
            </p:nvSpPr>
            <p:spPr bwMode="auto">
              <a:xfrm>
                <a:off x="1622425" y="2416176"/>
                <a:ext cx="303213" cy="407988"/>
              </a:xfrm>
              <a:custGeom>
                <a:avLst/>
                <a:gdLst>
                  <a:gd name="T0" fmla="*/ 0 w 382"/>
                  <a:gd name="T1" fmla="*/ 513 h 513"/>
                  <a:gd name="T2" fmla="*/ 0 w 382"/>
                  <a:gd name="T3" fmla="*/ 0 h 513"/>
                  <a:gd name="T4" fmla="*/ 371 w 382"/>
                  <a:gd name="T5" fmla="*/ 0 h 513"/>
                  <a:gd name="T6" fmla="*/ 371 w 382"/>
                  <a:gd name="T7" fmla="*/ 60 h 513"/>
                  <a:gd name="T8" fmla="*/ 68 w 382"/>
                  <a:gd name="T9" fmla="*/ 60 h 513"/>
                  <a:gd name="T10" fmla="*/ 68 w 382"/>
                  <a:gd name="T11" fmla="*/ 217 h 513"/>
                  <a:gd name="T12" fmla="*/ 352 w 382"/>
                  <a:gd name="T13" fmla="*/ 217 h 513"/>
                  <a:gd name="T14" fmla="*/ 352 w 382"/>
                  <a:gd name="T15" fmla="*/ 277 h 513"/>
                  <a:gd name="T16" fmla="*/ 68 w 382"/>
                  <a:gd name="T17" fmla="*/ 277 h 513"/>
                  <a:gd name="T18" fmla="*/ 68 w 382"/>
                  <a:gd name="T19" fmla="*/ 453 h 513"/>
                  <a:gd name="T20" fmla="*/ 382 w 382"/>
                  <a:gd name="T21" fmla="*/ 453 h 513"/>
                  <a:gd name="T22" fmla="*/ 382 w 382"/>
                  <a:gd name="T23" fmla="*/ 513 h 513"/>
                  <a:gd name="T24" fmla="*/ 0 w 382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1" y="0"/>
                    </a:lnTo>
                    <a:lnTo>
                      <a:pt x="371" y="60"/>
                    </a:lnTo>
                    <a:lnTo>
                      <a:pt x="68" y="60"/>
                    </a:lnTo>
                    <a:lnTo>
                      <a:pt x="68" y="217"/>
                    </a:lnTo>
                    <a:lnTo>
                      <a:pt x="352" y="217"/>
                    </a:lnTo>
                    <a:lnTo>
                      <a:pt x="352" y="277"/>
                    </a:lnTo>
                    <a:lnTo>
                      <a:pt x="68" y="277"/>
                    </a:lnTo>
                    <a:lnTo>
                      <a:pt x="68" y="453"/>
                    </a:lnTo>
                    <a:lnTo>
                      <a:pt x="382" y="453"/>
                    </a:lnTo>
                    <a:lnTo>
                      <a:pt x="382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5" name="Freeform 601"/>
              <p:cNvSpPr>
                <a:spLocks noEditPoints="1"/>
              </p:cNvSpPr>
              <p:nvPr/>
            </p:nvSpPr>
            <p:spPr bwMode="auto">
              <a:xfrm>
                <a:off x="1981200" y="2416176"/>
                <a:ext cx="358775" cy="407988"/>
              </a:xfrm>
              <a:custGeom>
                <a:avLst/>
                <a:gdLst>
                  <a:gd name="T0" fmla="*/ 0 w 451"/>
                  <a:gd name="T1" fmla="*/ 0 h 513"/>
                  <a:gd name="T2" fmla="*/ 226 w 451"/>
                  <a:gd name="T3" fmla="*/ 0 h 513"/>
                  <a:gd name="T4" fmla="*/ 286 w 451"/>
                  <a:gd name="T5" fmla="*/ 3 h 513"/>
                  <a:gd name="T6" fmla="*/ 331 w 451"/>
                  <a:gd name="T7" fmla="*/ 14 h 513"/>
                  <a:gd name="T8" fmla="*/ 340 w 451"/>
                  <a:gd name="T9" fmla="*/ 17 h 513"/>
                  <a:gd name="T10" fmla="*/ 355 w 451"/>
                  <a:gd name="T11" fmla="*/ 26 h 513"/>
                  <a:gd name="T12" fmla="*/ 369 w 451"/>
                  <a:gd name="T13" fmla="*/ 39 h 513"/>
                  <a:gd name="T14" fmla="*/ 387 w 451"/>
                  <a:gd name="T15" fmla="*/ 62 h 513"/>
                  <a:gd name="T16" fmla="*/ 397 w 451"/>
                  <a:gd name="T17" fmla="*/ 80 h 513"/>
                  <a:gd name="T18" fmla="*/ 408 w 451"/>
                  <a:gd name="T19" fmla="*/ 119 h 513"/>
                  <a:gd name="T20" fmla="*/ 409 w 451"/>
                  <a:gd name="T21" fmla="*/ 140 h 513"/>
                  <a:gd name="T22" fmla="*/ 406 w 451"/>
                  <a:gd name="T23" fmla="*/ 166 h 513"/>
                  <a:gd name="T24" fmla="*/ 400 w 451"/>
                  <a:gd name="T25" fmla="*/ 190 h 513"/>
                  <a:gd name="T26" fmla="*/ 390 w 451"/>
                  <a:gd name="T27" fmla="*/ 212 h 513"/>
                  <a:gd name="T28" fmla="*/ 373 w 451"/>
                  <a:gd name="T29" fmla="*/ 231 h 513"/>
                  <a:gd name="T30" fmla="*/ 364 w 451"/>
                  <a:gd name="T31" fmla="*/ 240 h 513"/>
                  <a:gd name="T32" fmla="*/ 343 w 451"/>
                  <a:gd name="T33" fmla="*/ 256 h 513"/>
                  <a:gd name="T34" fmla="*/ 314 w 451"/>
                  <a:gd name="T35" fmla="*/ 268 h 513"/>
                  <a:gd name="T36" fmla="*/ 282 w 451"/>
                  <a:gd name="T37" fmla="*/ 276 h 513"/>
                  <a:gd name="T38" fmla="*/ 264 w 451"/>
                  <a:gd name="T39" fmla="*/ 280 h 513"/>
                  <a:gd name="T40" fmla="*/ 298 w 451"/>
                  <a:gd name="T41" fmla="*/ 299 h 513"/>
                  <a:gd name="T42" fmla="*/ 305 w 451"/>
                  <a:gd name="T43" fmla="*/ 306 h 513"/>
                  <a:gd name="T44" fmla="*/ 335 w 451"/>
                  <a:gd name="T45" fmla="*/ 336 h 513"/>
                  <a:gd name="T46" fmla="*/ 362 w 451"/>
                  <a:gd name="T47" fmla="*/ 373 h 513"/>
                  <a:gd name="T48" fmla="*/ 366 w 451"/>
                  <a:gd name="T49" fmla="*/ 513 h 513"/>
                  <a:gd name="T50" fmla="*/ 298 w 451"/>
                  <a:gd name="T51" fmla="*/ 407 h 513"/>
                  <a:gd name="T52" fmla="*/ 249 w 451"/>
                  <a:gd name="T53" fmla="*/ 335 h 513"/>
                  <a:gd name="T54" fmla="*/ 240 w 451"/>
                  <a:gd name="T55" fmla="*/ 325 h 513"/>
                  <a:gd name="T56" fmla="*/ 222 w 451"/>
                  <a:gd name="T57" fmla="*/ 307 h 513"/>
                  <a:gd name="T58" fmla="*/ 215 w 451"/>
                  <a:gd name="T59" fmla="*/ 302 h 513"/>
                  <a:gd name="T60" fmla="*/ 184 w 451"/>
                  <a:gd name="T61" fmla="*/ 288 h 513"/>
                  <a:gd name="T62" fmla="*/ 169 w 451"/>
                  <a:gd name="T63" fmla="*/ 285 h 513"/>
                  <a:gd name="T64" fmla="*/ 68 w 451"/>
                  <a:gd name="T65" fmla="*/ 285 h 513"/>
                  <a:gd name="T66" fmla="*/ 0 w 451"/>
                  <a:gd name="T67" fmla="*/ 513 h 513"/>
                  <a:gd name="T68" fmla="*/ 213 w 451"/>
                  <a:gd name="T69" fmla="*/ 226 h 513"/>
                  <a:gd name="T70" fmla="*/ 235 w 451"/>
                  <a:gd name="T71" fmla="*/ 226 h 513"/>
                  <a:gd name="T72" fmla="*/ 271 w 451"/>
                  <a:gd name="T73" fmla="*/ 221 h 513"/>
                  <a:gd name="T74" fmla="*/ 286 w 451"/>
                  <a:gd name="T75" fmla="*/ 217 h 513"/>
                  <a:gd name="T76" fmla="*/ 309 w 451"/>
                  <a:gd name="T77" fmla="*/ 204 h 513"/>
                  <a:gd name="T78" fmla="*/ 326 w 451"/>
                  <a:gd name="T79" fmla="*/ 185 h 513"/>
                  <a:gd name="T80" fmla="*/ 331 w 451"/>
                  <a:gd name="T81" fmla="*/ 175 h 513"/>
                  <a:gd name="T82" fmla="*/ 339 w 451"/>
                  <a:gd name="T83" fmla="*/ 152 h 513"/>
                  <a:gd name="T84" fmla="*/ 339 w 451"/>
                  <a:gd name="T85" fmla="*/ 140 h 513"/>
                  <a:gd name="T86" fmla="*/ 337 w 451"/>
                  <a:gd name="T87" fmla="*/ 122 h 513"/>
                  <a:gd name="T88" fmla="*/ 332 w 451"/>
                  <a:gd name="T89" fmla="*/ 107 h 513"/>
                  <a:gd name="T90" fmla="*/ 325 w 451"/>
                  <a:gd name="T91" fmla="*/ 93 h 513"/>
                  <a:gd name="T92" fmla="*/ 313 w 451"/>
                  <a:gd name="T93" fmla="*/ 80 h 513"/>
                  <a:gd name="T94" fmla="*/ 305 w 451"/>
                  <a:gd name="T95" fmla="*/ 74 h 513"/>
                  <a:gd name="T96" fmla="*/ 289 w 451"/>
                  <a:gd name="T97" fmla="*/ 66 h 513"/>
                  <a:gd name="T98" fmla="*/ 268 w 451"/>
                  <a:gd name="T99" fmla="*/ 60 h 513"/>
                  <a:gd name="T100" fmla="*/ 243 w 451"/>
                  <a:gd name="T101" fmla="*/ 57 h 513"/>
                  <a:gd name="T102" fmla="*/ 68 w 451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59" y="1"/>
                    </a:lnTo>
                    <a:lnTo>
                      <a:pt x="286" y="3"/>
                    </a:lnTo>
                    <a:lnTo>
                      <a:pt x="311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5" y="26"/>
                    </a:lnTo>
                    <a:lnTo>
                      <a:pt x="363" y="33"/>
                    </a:lnTo>
                    <a:lnTo>
                      <a:pt x="369" y="39"/>
                    </a:lnTo>
                    <a:lnTo>
                      <a:pt x="376" y="46"/>
                    </a:lnTo>
                    <a:lnTo>
                      <a:pt x="387" y="62"/>
                    </a:lnTo>
                    <a:lnTo>
                      <a:pt x="387" y="62"/>
                    </a:lnTo>
                    <a:lnTo>
                      <a:pt x="397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6" y="166"/>
                    </a:lnTo>
                    <a:lnTo>
                      <a:pt x="404" y="179"/>
                    </a:lnTo>
                    <a:lnTo>
                      <a:pt x="400" y="190"/>
                    </a:lnTo>
                    <a:lnTo>
                      <a:pt x="395" y="202"/>
                    </a:lnTo>
                    <a:lnTo>
                      <a:pt x="390" y="212"/>
                    </a:lnTo>
                    <a:lnTo>
                      <a:pt x="382" y="222"/>
                    </a:lnTo>
                    <a:lnTo>
                      <a:pt x="373" y="231"/>
                    </a:lnTo>
                    <a:lnTo>
                      <a:pt x="373" y="231"/>
                    </a:lnTo>
                    <a:lnTo>
                      <a:pt x="364" y="240"/>
                    </a:lnTo>
                    <a:lnTo>
                      <a:pt x="354" y="249"/>
                    </a:lnTo>
                    <a:lnTo>
                      <a:pt x="343" y="256"/>
                    </a:lnTo>
                    <a:lnTo>
                      <a:pt x="328" y="262"/>
                    </a:lnTo>
                    <a:lnTo>
                      <a:pt x="314" y="268"/>
                    </a:lnTo>
                    <a:lnTo>
                      <a:pt x="299" y="272"/>
                    </a:lnTo>
                    <a:lnTo>
                      <a:pt x="282" y="276"/>
                    </a:lnTo>
                    <a:lnTo>
                      <a:pt x="264" y="280"/>
                    </a:lnTo>
                    <a:lnTo>
                      <a:pt x="264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5" y="306"/>
                    </a:lnTo>
                    <a:lnTo>
                      <a:pt x="305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2" y="373"/>
                    </a:lnTo>
                    <a:lnTo>
                      <a:pt x="451" y="513"/>
                    </a:lnTo>
                    <a:lnTo>
                      <a:pt x="366" y="513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71" y="366"/>
                    </a:lnTo>
                    <a:lnTo>
                      <a:pt x="249" y="335"/>
                    </a:lnTo>
                    <a:lnTo>
                      <a:pt x="249" y="335"/>
                    </a:lnTo>
                    <a:lnTo>
                      <a:pt x="240" y="325"/>
                    </a:lnTo>
                    <a:lnTo>
                      <a:pt x="231" y="315"/>
                    </a:lnTo>
                    <a:lnTo>
                      <a:pt x="222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199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6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3" y="226"/>
                    </a:lnTo>
                    <a:lnTo>
                      <a:pt x="213" y="226"/>
                    </a:lnTo>
                    <a:lnTo>
                      <a:pt x="235" y="226"/>
                    </a:lnTo>
                    <a:lnTo>
                      <a:pt x="254" y="224"/>
                    </a:lnTo>
                    <a:lnTo>
                      <a:pt x="271" y="221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98" y="211"/>
                    </a:lnTo>
                    <a:lnTo>
                      <a:pt x="309" y="204"/>
                    </a:lnTo>
                    <a:lnTo>
                      <a:pt x="318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1" y="175"/>
                    </a:lnTo>
                    <a:lnTo>
                      <a:pt x="336" y="163"/>
                    </a:lnTo>
                    <a:lnTo>
                      <a:pt x="339" y="152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31"/>
                    </a:lnTo>
                    <a:lnTo>
                      <a:pt x="337" y="122"/>
                    </a:lnTo>
                    <a:lnTo>
                      <a:pt x="335" y="115"/>
                    </a:lnTo>
                    <a:lnTo>
                      <a:pt x="332" y="107"/>
                    </a:lnTo>
                    <a:lnTo>
                      <a:pt x="328" y="99"/>
                    </a:lnTo>
                    <a:lnTo>
                      <a:pt x="325" y="93"/>
                    </a:lnTo>
                    <a:lnTo>
                      <a:pt x="319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5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79" y="62"/>
                    </a:lnTo>
                    <a:lnTo>
                      <a:pt x="268" y="60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30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6" name="Freeform 602"/>
              <p:cNvSpPr>
                <a:spLocks/>
              </p:cNvSpPr>
              <p:nvPr/>
            </p:nvSpPr>
            <p:spPr bwMode="auto">
              <a:xfrm>
                <a:off x="2339975" y="2416176"/>
                <a:ext cx="323850" cy="407988"/>
              </a:xfrm>
              <a:custGeom>
                <a:avLst/>
                <a:gdLst>
                  <a:gd name="T0" fmla="*/ 169 w 407"/>
                  <a:gd name="T1" fmla="*/ 513 h 513"/>
                  <a:gd name="T2" fmla="*/ 169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7 w 407"/>
                  <a:gd name="T13" fmla="*/ 60 h 513"/>
                  <a:gd name="T14" fmla="*/ 237 w 407"/>
                  <a:gd name="T15" fmla="*/ 513 h 513"/>
                  <a:gd name="T16" fmla="*/ 169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69" y="513"/>
                    </a:moveTo>
                    <a:lnTo>
                      <a:pt x="169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7" y="60"/>
                    </a:lnTo>
                    <a:lnTo>
                      <a:pt x="237" y="513"/>
                    </a:lnTo>
                    <a:lnTo>
                      <a:pt x="169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7" name="Freeform 603"/>
              <p:cNvSpPr>
                <a:spLocks/>
              </p:cNvSpPr>
              <p:nvPr/>
            </p:nvSpPr>
            <p:spPr bwMode="auto">
              <a:xfrm>
                <a:off x="2687638" y="2416176"/>
                <a:ext cx="373063" cy="407988"/>
              </a:xfrm>
              <a:custGeom>
                <a:avLst/>
                <a:gdLst>
                  <a:gd name="T0" fmla="*/ 197 w 469"/>
                  <a:gd name="T1" fmla="*/ 513 h 513"/>
                  <a:gd name="T2" fmla="*/ 197 w 469"/>
                  <a:gd name="T3" fmla="*/ 295 h 513"/>
                  <a:gd name="T4" fmla="*/ 0 w 469"/>
                  <a:gd name="T5" fmla="*/ 0 h 513"/>
                  <a:gd name="T6" fmla="*/ 82 w 469"/>
                  <a:gd name="T7" fmla="*/ 0 h 513"/>
                  <a:gd name="T8" fmla="*/ 183 w 469"/>
                  <a:gd name="T9" fmla="*/ 154 h 513"/>
                  <a:gd name="T10" fmla="*/ 183 w 469"/>
                  <a:gd name="T11" fmla="*/ 154 h 513"/>
                  <a:gd name="T12" fmla="*/ 210 w 469"/>
                  <a:gd name="T13" fmla="*/ 198 h 513"/>
                  <a:gd name="T14" fmla="*/ 235 w 469"/>
                  <a:gd name="T15" fmla="*/ 242 h 513"/>
                  <a:gd name="T16" fmla="*/ 235 w 469"/>
                  <a:gd name="T17" fmla="*/ 242 h 513"/>
                  <a:gd name="T18" fmla="*/ 261 w 469"/>
                  <a:gd name="T19" fmla="*/ 198 h 513"/>
                  <a:gd name="T20" fmla="*/ 291 w 469"/>
                  <a:gd name="T21" fmla="*/ 151 h 513"/>
                  <a:gd name="T22" fmla="*/ 390 w 469"/>
                  <a:gd name="T23" fmla="*/ 0 h 513"/>
                  <a:gd name="T24" fmla="*/ 469 w 469"/>
                  <a:gd name="T25" fmla="*/ 0 h 513"/>
                  <a:gd name="T26" fmla="*/ 265 w 469"/>
                  <a:gd name="T27" fmla="*/ 295 h 513"/>
                  <a:gd name="T28" fmla="*/ 265 w 469"/>
                  <a:gd name="T29" fmla="*/ 513 h 513"/>
                  <a:gd name="T30" fmla="*/ 197 w 469"/>
                  <a:gd name="T3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9" h="513">
                    <a:moveTo>
                      <a:pt x="197" y="513"/>
                    </a:moveTo>
                    <a:lnTo>
                      <a:pt x="197" y="295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183" y="154"/>
                    </a:lnTo>
                    <a:lnTo>
                      <a:pt x="183" y="154"/>
                    </a:lnTo>
                    <a:lnTo>
                      <a:pt x="210" y="198"/>
                    </a:lnTo>
                    <a:lnTo>
                      <a:pt x="235" y="242"/>
                    </a:lnTo>
                    <a:lnTo>
                      <a:pt x="235" y="242"/>
                    </a:lnTo>
                    <a:lnTo>
                      <a:pt x="261" y="198"/>
                    </a:lnTo>
                    <a:lnTo>
                      <a:pt x="291" y="151"/>
                    </a:lnTo>
                    <a:lnTo>
                      <a:pt x="390" y="0"/>
                    </a:lnTo>
                    <a:lnTo>
                      <a:pt x="469" y="0"/>
                    </a:lnTo>
                    <a:lnTo>
                      <a:pt x="265" y="295"/>
                    </a:lnTo>
                    <a:lnTo>
                      <a:pt x="265" y="513"/>
                    </a:lnTo>
                    <a:lnTo>
                      <a:pt x="197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8" name="Freeform 604"/>
              <p:cNvSpPr>
                <a:spLocks noEditPoints="1"/>
              </p:cNvSpPr>
              <p:nvPr/>
            </p:nvSpPr>
            <p:spPr bwMode="auto">
              <a:xfrm>
                <a:off x="3249613" y="2408238"/>
                <a:ext cx="390525" cy="422275"/>
              </a:xfrm>
              <a:custGeom>
                <a:avLst/>
                <a:gdLst>
                  <a:gd name="T0" fmla="*/ 2 w 491"/>
                  <a:gd name="T1" fmla="*/ 242 h 531"/>
                  <a:gd name="T2" fmla="*/ 18 w 491"/>
                  <a:gd name="T3" fmla="*/ 158 h 531"/>
                  <a:gd name="T4" fmla="*/ 53 w 491"/>
                  <a:gd name="T5" fmla="*/ 90 h 531"/>
                  <a:gd name="T6" fmla="*/ 87 w 491"/>
                  <a:gd name="T7" fmla="*/ 55 h 531"/>
                  <a:gd name="T8" fmla="*/ 147 w 491"/>
                  <a:gd name="T9" fmla="*/ 17 h 531"/>
                  <a:gd name="T10" fmla="*/ 219 w 491"/>
                  <a:gd name="T11" fmla="*/ 1 h 531"/>
                  <a:gd name="T12" fmla="*/ 264 w 491"/>
                  <a:gd name="T13" fmla="*/ 0 h 531"/>
                  <a:gd name="T14" fmla="*/ 314 w 491"/>
                  <a:gd name="T15" fmla="*/ 9 h 531"/>
                  <a:gd name="T16" fmla="*/ 360 w 491"/>
                  <a:gd name="T17" fmla="*/ 25 h 531"/>
                  <a:gd name="T18" fmla="*/ 388 w 491"/>
                  <a:gd name="T19" fmla="*/ 43 h 531"/>
                  <a:gd name="T20" fmla="*/ 424 w 491"/>
                  <a:gd name="T21" fmla="*/ 74 h 531"/>
                  <a:gd name="T22" fmla="*/ 453 w 491"/>
                  <a:gd name="T23" fmla="*/ 114 h 531"/>
                  <a:gd name="T24" fmla="*/ 468 w 491"/>
                  <a:gd name="T25" fmla="*/ 144 h 531"/>
                  <a:gd name="T26" fmla="*/ 484 w 491"/>
                  <a:gd name="T27" fmla="*/ 193 h 531"/>
                  <a:gd name="T28" fmla="*/ 490 w 491"/>
                  <a:gd name="T29" fmla="*/ 247 h 531"/>
                  <a:gd name="T30" fmla="*/ 490 w 491"/>
                  <a:gd name="T31" fmla="*/ 285 h 531"/>
                  <a:gd name="T32" fmla="*/ 482 w 491"/>
                  <a:gd name="T33" fmla="*/ 340 h 531"/>
                  <a:gd name="T34" fmla="*/ 467 w 491"/>
                  <a:gd name="T35" fmla="*/ 390 h 531"/>
                  <a:gd name="T36" fmla="*/ 451 w 491"/>
                  <a:gd name="T37" fmla="*/ 421 h 531"/>
                  <a:gd name="T38" fmla="*/ 421 w 491"/>
                  <a:gd name="T39" fmla="*/ 461 h 531"/>
                  <a:gd name="T40" fmla="*/ 384 w 491"/>
                  <a:gd name="T41" fmla="*/ 491 h 531"/>
                  <a:gd name="T42" fmla="*/ 356 w 491"/>
                  <a:gd name="T43" fmla="*/ 507 h 531"/>
                  <a:gd name="T44" fmla="*/ 310 w 491"/>
                  <a:gd name="T45" fmla="*/ 523 h 531"/>
                  <a:gd name="T46" fmla="*/ 263 w 491"/>
                  <a:gd name="T47" fmla="*/ 530 h 531"/>
                  <a:gd name="T48" fmla="*/ 228 w 491"/>
                  <a:gd name="T49" fmla="*/ 530 h 531"/>
                  <a:gd name="T50" fmla="*/ 177 w 491"/>
                  <a:gd name="T51" fmla="*/ 522 h 531"/>
                  <a:gd name="T52" fmla="*/ 131 w 491"/>
                  <a:gd name="T53" fmla="*/ 504 h 531"/>
                  <a:gd name="T54" fmla="*/ 103 w 491"/>
                  <a:gd name="T55" fmla="*/ 486 h 531"/>
                  <a:gd name="T56" fmla="*/ 67 w 491"/>
                  <a:gd name="T57" fmla="*/ 454 h 531"/>
                  <a:gd name="T58" fmla="*/ 37 w 491"/>
                  <a:gd name="T59" fmla="*/ 414 h 531"/>
                  <a:gd name="T60" fmla="*/ 23 w 491"/>
                  <a:gd name="T61" fmla="*/ 385 h 531"/>
                  <a:gd name="T62" fmla="*/ 8 w 491"/>
                  <a:gd name="T63" fmla="*/ 338 h 531"/>
                  <a:gd name="T64" fmla="*/ 2 w 491"/>
                  <a:gd name="T65" fmla="*/ 289 h 531"/>
                  <a:gd name="T66" fmla="*/ 71 w 491"/>
                  <a:gd name="T67" fmla="*/ 274 h 531"/>
                  <a:gd name="T68" fmla="*/ 73 w 491"/>
                  <a:gd name="T69" fmla="*/ 317 h 531"/>
                  <a:gd name="T70" fmla="*/ 90 w 491"/>
                  <a:gd name="T71" fmla="*/ 373 h 531"/>
                  <a:gd name="T72" fmla="*/ 121 w 491"/>
                  <a:gd name="T73" fmla="*/ 420 h 531"/>
                  <a:gd name="T74" fmla="*/ 147 w 491"/>
                  <a:gd name="T75" fmla="*/ 443 h 531"/>
                  <a:gd name="T76" fmla="*/ 192 w 491"/>
                  <a:gd name="T77" fmla="*/ 466 h 531"/>
                  <a:gd name="T78" fmla="*/ 246 w 491"/>
                  <a:gd name="T79" fmla="*/ 472 h 531"/>
                  <a:gd name="T80" fmla="*/ 282 w 491"/>
                  <a:gd name="T81" fmla="*/ 470 h 531"/>
                  <a:gd name="T82" fmla="*/ 330 w 491"/>
                  <a:gd name="T83" fmla="*/ 452 h 531"/>
                  <a:gd name="T84" fmla="*/ 371 w 491"/>
                  <a:gd name="T85" fmla="*/ 418 h 531"/>
                  <a:gd name="T86" fmla="*/ 393 w 491"/>
                  <a:gd name="T87" fmla="*/ 389 h 531"/>
                  <a:gd name="T88" fmla="*/ 413 w 491"/>
                  <a:gd name="T89" fmla="*/ 334 h 531"/>
                  <a:gd name="T90" fmla="*/ 421 w 491"/>
                  <a:gd name="T91" fmla="*/ 266 h 531"/>
                  <a:gd name="T92" fmla="*/ 416 w 491"/>
                  <a:gd name="T93" fmla="*/ 207 h 531"/>
                  <a:gd name="T94" fmla="*/ 399 w 491"/>
                  <a:gd name="T95" fmla="*/ 156 h 531"/>
                  <a:gd name="T96" fmla="*/ 388 w 491"/>
                  <a:gd name="T97" fmla="*/ 134 h 531"/>
                  <a:gd name="T98" fmla="*/ 366 w 491"/>
                  <a:gd name="T99" fmla="*/ 106 h 531"/>
                  <a:gd name="T100" fmla="*/ 338 w 491"/>
                  <a:gd name="T101" fmla="*/ 84 h 531"/>
                  <a:gd name="T102" fmla="*/ 316 w 491"/>
                  <a:gd name="T103" fmla="*/ 73 h 531"/>
                  <a:gd name="T104" fmla="*/ 283 w 491"/>
                  <a:gd name="T105" fmla="*/ 62 h 531"/>
                  <a:gd name="T106" fmla="*/ 246 w 491"/>
                  <a:gd name="T107" fmla="*/ 58 h 531"/>
                  <a:gd name="T108" fmla="*/ 211 w 491"/>
                  <a:gd name="T109" fmla="*/ 61 h 531"/>
                  <a:gd name="T110" fmla="*/ 164 w 491"/>
                  <a:gd name="T111" fmla="*/ 78 h 531"/>
                  <a:gd name="T112" fmla="*/ 122 w 491"/>
                  <a:gd name="T113" fmla="*/ 107 h 531"/>
                  <a:gd name="T114" fmla="*/ 100 w 491"/>
                  <a:gd name="T115" fmla="*/ 137 h 531"/>
                  <a:gd name="T116" fmla="*/ 78 w 491"/>
                  <a:gd name="T117" fmla="*/ 195 h 531"/>
                  <a:gd name="T118" fmla="*/ 71 w 491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1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2" y="242"/>
                    </a:lnTo>
                    <a:lnTo>
                      <a:pt x="5" y="212"/>
                    </a:lnTo>
                    <a:lnTo>
                      <a:pt x="11" y="184"/>
                    </a:lnTo>
                    <a:lnTo>
                      <a:pt x="18" y="158"/>
                    </a:lnTo>
                    <a:lnTo>
                      <a:pt x="27" y="134"/>
                    </a:lnTo>
                    <a:lnTo>
                      <a:pt x="39" y="111"/>
                    </a:lnTo>
                    <a:lnTo>
                      <a:pt x="53" y="90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7" y="55"/>
                    </a:lnTo>
                    <a:lnTo>
                      <a:pt x="106" y="41"/>
                    </a:lnTo>
                    <a:lnTo>
                      <a:pt x="126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5" y="5"/>
                    </a:lnTo>
                    <a:lnTo>
                      <a:pt x="219" y="1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2"/>
                    </a:lnTo>
                    <a:lnTo>
                      <a:pt x="297" y="5"/>
                    </a:lnTo>
                    <a:lnTo>
                      <a:pt x="314" y="9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60" y="25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88" y="43"/>
                    </a:lnTo>
                    <a:lnTo>
                      <a:pt x="401" y="52"/>
                    </a:lnTo>
                    <a:lnTo>
                      <a:pt x="413" y="62"/>
                    </a:lnTo>
                    <a:lnTo>
                      <a:pt x="424" y="74"/>
                    </a:lnTo>
                    <a:lnTo>
                      <a:pt x="435" y="87"/>
                    </a:lnTo>
                    <a:lnTo>
                      <a:pt x="444" y="99"/>
                    </a:lnTo>
                    <a:lnTo>
                      <a:pt x="453" y="114"/>
                    </a:lnTo>
                    <a:lnTo>
                      <a:pt x="461" y="129"/>
                    </a:lnTo>
                    <a:lnTo>
                      <a:pt x="461" y="129"/>
                    </a:lnTo>
                    <a:lnTo>
                      <a:pt x="468" y="144"/>
                    </a:lnTo>
                    <a:lnTo>
                      <a:pt x="474" y="160"/>
                    </a:lnTo>
                    <a:lnTo>
                      <a:pt x="479" y="176"/>
                    </a:lnTo>
                    <a:lnTo>
                      <a:pt x="484" y="193"/>
                    </a:lnTo>
                    <a:lnTo>
                      <a:pt x="486" y="211"/>
                    </a:lnTo>
                    <a:lnTo>
                      <a:pt x="489" y="229"/>
                    </a:lnTo>
                    <a:lnTo>
                      <a:pt x="490" y="247"/>
                    </a:lnTo>
                    <a:lnTo>
                      <a:pt x="491" y="266"/>
                    </a:lnTo>
                    <a:lnTo>
                      <a:pt x="491" y="266"/>
                    </a:lnTo>
                    <a:lnTo>
                      <a:pt x="490" y="285"/>
                    </a:lnTo>
                    <a:lnTo>
                      <a:pt x="489" y="304"/>
                    </a:lnTo>
                    <a:lnTo>
                      <a:pt x="486" y="322"/>
                    </a:lnTo>
                    <a:lnTo>
                      <a:pt x="482" y="340"/>
                    </a:lnTo>
                    <a:lnTo>
                      <a:pt x="479" y="357"/>
                    </a:lnTo>
                    <a:lnTo>
                      <a:pt x="474" y="373"/>
                    </a:lnTo>
                    <a:lnTo>
                      <a:pt x="467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1" y="421"/>
                    </a:lnTo>
                    <a:lnTo>
                      <a:pt x="442" y="435"/>
                    </a:lnTo>
                    <a:lnTo>
                      <a:pt x="433" y="448"/>
                    </a:lnTo>
                    <a:lnTo>
                      <a:pt x="421" y="461"/>
                    </a:lnTo>
                    <a:lnTo>
                      <a:pt x="410" y="471"/>
                    </a:lnTo>
                    <a:lnTo>
                      <a:pt x="397" y="481"/>
                    </a:lnTo>
                    <a:lnTo>
                      <a:pt x="384" y="491"/>
                    </a:lnTo>
                    <a:lnTo>
                      <a:pt x="370" y="499"/>
                    </a:lnTo>
                    <a:lnTo>
                      <a:pt x="370" y="499"/>
                    </a:lnTo>
                    <a:lnTo>
                      <a:pt x="356" y="507"/>
                    </a:lnTo>
                    <a:lnTo>
                      <a:pt x="341" y="513"/>
                    </a:lnTo>
                    <a:lnTo>
                      <a:pt x="325" y="518"/>
                    </a:lnTo>
                    <a:lnTo>
                      <a:pt x="310" y="523"/>
                    </a:lnTo>
                    <a:lnTo>
                      <a:pt x="294" y="526"/>
                    </a:lnTo>
                    <a:lnTo>
                      <a:pt x="279" y="528"/>
                    </a:lnTo>
                    <a:lnTo>
                      <a:pt x="263" y="530"/>
                    </a:lnTo>
                    <a:lnTo>
                      <a:pt x="246" y="531"/>
                    </a:lnTo>
                    <a:lnTo>
                      <a:pt x="246" y="531"/>
                    </a:lnTo>
                    <a:lnTo>
                      <a:pt x="228" y="530"/>
                    </a:lnTo>
                    <a:lnTo>
                      <a:pt x="210" y="528"/>
                    </a:lnTo>
                    <a:lnTo>
                      <a:pt x="193" y="526"/>
                    </a:lnTo>
                    <a:lnTo>
                      <a:pt x="177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1" y="504"/>
                    </a:lnTo>
                    <a:lnTo>
                      <a:pt x="117" y="496"/>
                    </a:lnTo>
                    <a:lnTo>
                      <a:pt x="117" y="496"/>
                    </a:lnTo>
                    <a:lnTo>
                      <a:pt x="103" y="486"/>
                    </a:lnTo>
                    <a:lnTo>
                      <a:pt x="90" y="477"/>
                    </a:lnTo>
                    <a:lnTo>
                      <a:pt x="77" y="466"/>
                    </a:lnTo>
                    <a:lnTo>
                      <a:pt x="67" y="454"/>
                    </a:lnTo>
                    <a:lnTo>
                      <a:pt x="55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23" y="385"/>
                    </a:lnTo>
                    <a:lnTo>
                      <a:pt x="17" y="370"/>
                    </a:lnTo>
                    <a:lnTo>
                      <a:pt x="12" y="354"/>
                    </a:lnTo>
                    <a:lnTo>
                      <a:pt x="8" y="338"/>
                    </a:lnTo>
                    <a:lnTo>
                      <a:pt x="4" y="322"/>
                    </a:lnTo>
                    <a:lnTo>
                      <a:pt x="3" y="306"/>
                    </a:lnTo>
                    <a:lnTo>
                      <a:pt x="2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1" y="274"/>
                    </a:moveTo>
                    <a:lnTo>
                      <a:pt x="71" y="274"/>
                    </a:lnTo>
                    <a:lnTo>
                      <a:pt x="71" y="295"/>
                    </a:lnTo>
                    <a:lnTo>
                      <a:pt x="73" y="317"/>
                    </a:lnTo>
                    <a:lnTo>
                      <a:pt x="77" y="338"/>
                    </a:lnTo>
                    <a:lnTo>
                      <a:pt x="83" y="356"/>
                    </a:lnTo>
                    <a:lnTo>
                      <a:pt x="90" y="373"/>
                    </a:lnTo>
                    <a:lnTo>
                      <a:pt x="99" y="390"/>
                    </a:lnTo>
                    <a:lnTo>
                      <a:pt x="109" y="406"/>
                    </a:lnTo>
                    <a:lnTo>
                      <a:pt x="121" y="420"/>
                    </a:lnTo>
                    <a:lnTo>
                      <a:pt x="121" y="420"/>
                    </a:lnTo>
                    <a:lnTo>
                      <a:pt x="133" y="432"/>
                    </a:lnTo>
                    <a:lnTo>
                      <a:pt x="147" y="443"/>
                    </a:lnTo>
                    <a:lnTo>
                      <a:pt x="161" y="452"/>
                    </a:lnTo>
                    <a:lnTo>
                      <a:pt x="177" y="459"/>
                    </a:lnTo>
                    <a:lnTo>
                      <a:pt x="192" y="466"/>
                    </a:lnTo>
                    <a:lnTo>
                      <a:pt x="209" y="470"/>
                    </a:lnTo>
                    <a:lnTo>
                      <a:pt x="227" y="472"/>
                    </a:lnTo>
                    <a:lnTo>
                      <a:pt x="246" y="472"/>
                    </a:lnTo>
                    <a:lnTo>
                      <a:pt x="246" y="472"/>
                    </a:lnTo>
                    <a:lnTo>
                      <a:pt x="264" y="472"/>
                    </a:lnTo>
                    <a:lnTo>
                      <a:pt x="282" y="470"/>
                    </a:lnTo>
                    <a:lnTo>
                      <a:pt x="300" y="466"/>
                    </a:lnTo>
                    <a:lnTo>
                      <a:pt x="315" y="459"/>
                    </a:lnTo>
                    <a:lnTo>
                      <a:pt x="330" y="452"/>
                    </a:lnTo>
                    <a:lnTo>
                      <a:pt x="344" y="443"/>
                    </a:lnTo>
                    <a:lnTo>
                      <a:pt x="358" y="431"/>
                    </a:lnTo>
                    <a:lnTo>
                      <a:pt x="371" y="418"/>
                    </a:lnTo>
                    <a:lnTo>
                      <a:pt x="371" y="418"/>
                    </a:lnTo>
                    <a:lnTo>
                      <a:pt x="383" y="404"/>
                    </a:lnTo>
                    <a:lnTo>
                      <a:pt x="393" y="389"/>
                    </a:lnTo>
                    <a:lnTo>
                      <a:pt x="402" y="372"/>
                    </a:lnTo>
                    <a:lnTo>
                      <a:pt x="408" y="353"/>
                    </a:lnTo>
                    <a:lnTo>
                      <a:pt x="413" y="334"/>
                    </a:lnTo>
                    <a:lnTo>
                      <a:pt x="417" y="312"/>
                    </a:lnTo>
                    <a:lnTo>
                      <a:pt x="420" y="290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20" y="235"/>
                    </a:lnTo>
                    <a:lnTo>
                      <a:pt x="416" y="207"/>
                    </a:lnTo>
                    <a:lnTo>
                      <a:pt x="410" y="180"/>
                    </a:lnTo>
                    <a:lnTo>
                      <a:pt x="404" y="169"/>
                    </a:lnTo>
                    <a:lnTo>
                      <a:pt x="399" y="156"/>
                    </a:lnTo>
                    <a:lnTo>
                      <a:pt x="399" y="156"/>
                    </a:lnTo>
                    <a:lnTo>
                      <a:pt x="394" y="146"/>
                    </a:lnTo>
                    <a:lnTo>
                      <a:pt x="388" y="134"/>
                    </a:lnTo>
                    <a:lnTo>
                      <a:pt x="381" y="124"/>
                    </a:lnTo>
                    <a:lnTo>
                      <a:pt x="374" y="115"/>
                    </a:lnTo>
                    <a:lnTo>
                      <a:pt x="366" y="106"/>
                    </a:lnTo>
                    <a:lnTo>
                      <a:pt x="357" y="98"/>
                    </a:lnTo>
                    <a:lnTo>
                      <a:pt x="348" y="90"/>
                    </a:lnTo>
                    <a:lnTo>
                      <a:pt x="338" y="84"/>
                    </a:lnTo>
                    <a:lnTo>
                      <a:pt x="338" y="84"/>
                    </a:lnTo>
                    <a:lnTo>
                      <a:pt x="328" y="78"/>
                    </a:lnTo>
                    <a:lnTo>
                      <a:pt x="316" y="73"/>
                    </a:lnTo>
                    <a:lnTo>
                      <a:pt x="306" y="69"/>
                    </a:lnTo>
                    <a:lnTo>
                      <a:pt x="294" y="65"/>
                    </a:lnTo>
                    <a:lnTo>
                      <a:pt x="283" y="62"/>
                    </a:lnTo>
                    <a:lnTo>
                      <a:pt x="271" y="60"/>
                    </a:lnTo>
                    <a:lnTo>
                      <a:pt x="259" y="58"/>
                    </a:lnTo>
                    <a:lnTo>
                      <a:pt x="246" y="58"/>
                    </a:lnTo>
                    <a:lnTo>
                      <a:pt x="246" y="58"/>
                    </a:lnTo>
                    <a:lnTo>
                      <a:pt x="229" y="58"/>
                    </a:lnTo>
                    <a:lnTo>
                      <a:pt x="211" y="61"/>
                    </a:lnTo>
                    <a:lnTo>
                      <a:pt x="195" y="65"/>
                    </a:lnTo>
                    <a:lnTo>
                      <a:pt x="179" y="70"/>
                    </a:lnTo>
                    <a:lnTo>
                      <a:pt x="164" y="78"/>
                    </a:lnTo>
                    <a:lnTo>
                      <a:pt x="150" y="85"/>
                    </a:lnTo>
                    <a:lnTo>
                      <a:pt x="136" y="96"/>
                    </a:lnTo>
                    <a:lnTo>
                      <a:pt x="122" y="107"/>
                    </a:lnTo>
                    <a:lnTo>
                      <a:pt x="122" y="107"/>
                    </a:lnTo>
                    <a:lnTo>
                      <a:pt x="110" y="121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8" y="195"/>
                    </a:lnTo>
                    <a:lnTo>
                      <a:pt x="73" y="220"/>
                    </a:lnTo>
                    <a:lnTo>
                      <a:pt x="71" y="245"/>
                    </a:lnTo>
                    <a:lnTo>
                      <a:pt x="71" y="274"/>
                    </a:lnTo>
                    <a:lnTo>
                      <a:pt x="7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89" name="Freeform 605"/>
              <p:cNvSpPr>
                <a:spLocks/>
              </p:cNvSpPr>
              <p:nvPr/>
            </p:nvSpPr>
            <p:spPr bwMode="auto">
              <a:xfrm>
                <a:off x="3702050" y="2416176"/>
                <a:ext cx="273050" cy="407988"/>
              </a:xfrm>
              <a:custGeom>
                <a:avLst/>
                <a:gdLst>
                  <a:gd name="T0" fmla="*/ 0 w 346"/>
                  <a:gd name="T1" fmla="*/ 513 h 513"/>
                  <a:gd name="T2" fmla="*/ 0 w 346"/>
                  <a:gd name="T3" fmla="*/ 0 h 513"/>
                  <a:gd name="T4" fmla="*/ 346 w 346"/>
                  <a:gd name="T5" fmla="*/ 0 h 513"/>
                  <a:gd name="T6" fmla="*/ 346 w 346"/>
                  <a:gd name="T7" fmla="*/ 60 h 513"/>
                  <a:gd name="T8" fmla="*/ 68 w 346"/>
                  <a:gd name="T9" fmla="*/ 60 h 513"/>
                  <a:gd name="T10" fmla="*/ 68 w 346"/>
                  <a:gd name="T11" fmla="*/ 220 h 513"/>
                  <a:gd name="T12" fmla="*/ 309 w 346"/>
                  <a:gd name="T13" fmla="*/ 220 h 513"/>
                  <a:gd name="T14" fmla="*/ 309 w 346"/>
                  <a:gd name="T15" fmla="*/ 280 h 513"/>
                  <a:gd name="T16" fmla="*/ 68 w 346"/>
                  <a:gd name="T17" fmla="*/ 280 h 513"/>
                  <a:gd name="T18" fmla="*/ 68 w 346"/>
                  <a:gd name="T19" fmla="*/ 513 h 513"/>
                  <a:gd name="T20" fmla="*/ 0 w 346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6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46" y="0"/>
                    </a:lnTo>
                    <a:lnTo>
                      <a:pt x="346" y="60"/>
                    </a:lnTo>
                    <a:lnTo>
                      <a:pt x="68" y="60"/>
                    </a:lnTo>
                    <a:lnTo>
                      <a:pt x="68" y="220"/>
                    </a:lnTo>
                    <a:lnTo>
                      <a:pt x="309" y="220"/>
                    </a:lnTo>
                    <a:lnTo>
                      <a:pt x="309" y="280"/>
                    </a:lnTo>
                    <a:lnTo>
                      <a:pt x="68" y="280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0" name="Freeform 606"/>
              <p:cNvSpPr>
                <a:spLocks/>
              </p:cNvSpPr>
              <p:nvPr/>
            </p:nvSpPr>
            <p:spPr bwMode="auto">
              <a:xfrm>
                <a:off x="4189413" y="2408238"/>
                <a:ext cx="377825" cy="422275"/>
              </a:xfrm>
              <a:custGeom>
                <a:avLst/>
                <a:gdLst>
                  <a:gd name="T0" fmla="*/ 474 w 474"/>
                  <a:gd name="T1" fmla="*/ 260 h 531"/>
                  <a:gd name="T2" fmla="*/ 448 w 474"/>
                  <a:gd name="T3" fmla="*/ 470 h 531"/>
                  <a:gd name="T4" fmla="*/ 370 w 474"/>
                  <a:gd name="T5" fmla="*/ 511 h 531"/>
                  <a:gd name="T6" fmla="*/ 317 w 474"/>
                  <a:gd name="T7" fmla="*/ 526 h 531"/>
                  <a:gd name="T8" fmla="*/ 262 w 474"/>
                  <a:gd name="T9" fmla="*/ 531 h 531"/>
                  <a:gd name="T10" fmla="*/ 207 w 474"/>
                  <a:gd name="T11" fmla="*/ 526 h 531"/>
                  <a:gd name="T12" fmla="*/ 156 w 474"/>
                  <a:gd name="T13" fmla="*/ 513 h 531"/>
                  <a:gd name="T14" fmla="*/ 125 w 474"/>
                  <a:gd name="T15" fmla="*/ 499 h 531"/>
                  <a:gd name="T16" fmla="*/ 83 w 474"/>
                  <a:gd name="T17" fmla="*/ 470 h 531"/>
                  <a:gd name="T18" fmla="*/ 48 w 474"/>
                  <a:gd name="T19" fmla="*/ 434 h 531"/>
                  <a:gd name="T20" fmla="*/ 32 w 474"/>
                  <a:gd name="T21" fmla="*/ 404 h 531"/>
                  <a:gd name="T22" fmla="*/ 12 w 474"/>
                  <a:gd name="T23" fmla="*/ 357 h 531"/>
                  <a:gd name="T24" fmla="*/ 2 w 474"/>
                  <a:gd name="T25" fmla="*/ 304 h 531"/>
                  <a:gd name="T26" fmla="*/ 0 w 474"/>
                  <a:gd name="T27" fmla="*/ 267 h 531"/>
                  <a:gd name="T28" fmla="*/ 5 w 474"/>
                  <a:gd name="T29" fmla="*/ 213 h 531"/>
                  <a:gd name="T30" fmla="*/ 17 w 474"/>
                  <a:gd name="T31" fmla="*/ 161 h 531"/>
                  <a:gd name="T32" fmla="*/ 32 w 474"/>
                  <a:gd name="T33" fmla="*/ 128 h 531"/>
                  <a:gd name="T34" fmla="*/ 58 w 474"/>
                  <a:gd name="T35" fmla="*/ 84 h 531"/>
                  <a:gd name="T36" fmla="*/ 93 w 474"/>
                  <a:gd name="T37" fmla="*/ 49 h 531"/>
                  <a:gd name="T38" fmla="*/ 121 w 474"/>
                  <a:gd name="T39" fmla="*/ 32 h 531"/>
                  <a:gd name="T40" fmla="*/ 167 w 474"/>
                  <a:gd name="T41" fmla="*/ 12 h 531"/>
                  <a:gd name="T42" fmla="*/ 220 w 474"/>
                  <a:gd name="T43" fmla="*/ 2 h 531"/>
                  <a:gd name="T44" fmla="*/ 257 w 474"/>
                  <a:gd name="T45" fmla="*/ 0 h 531"/>
                  <a:gd name="T46" fmla="*/ 333 w 474"/>
                  <a:gd name="T47" fmla="*/ 10 h 531"/>
                  <a:gd name="T48" fmla="*/ 378 w 474"/>
                  <a:gd name="T49" fmla="*/ 28 h 531"/>
                  <a:gd name="T50" fmla="*/ 427 w 474"/>
                  <a:gd name="T51" fmla="*/ 69 h 531"/>
                  <a:gd name="T52" fmla="*/ 450 w 474"/>
                  <a:gd name="T53" fmla="*/ 106 h 531"/>
                  <a:gd name="T54" fmla="*/ 405 w 474"/>
                  <a:gd name="T55" fmla="*/ 169 h 531"/>
                  <a:gd name="T56" fmla="*/ 392 w 474"/>
                  <a:gd name="T57" fmla="*/ 134 h 531"/>
                  <a:gd name="T58" fmla="*/ 377 w 474"/>
                  <a:gd name="T59" fmla="*/ 107 h 531"/>
                  <a:gd name="T60" fmla="*/ 342 w 474"/>
                  <a:gd name="T61" fmla="*/ 79 h 531"/>
                  <a:gd name="T62" fmla="*/ 310 w 474"/>
                  <a:gd name="T63" fmla="*/ 66 h 531"/>
                  <a:gd name="T64" fmla="*/ 257 w 474"/>
                  <a:gd name="T65" fmla="*/ 58 h 531"/>
                  <a:gd name="T66" fmla="*/ 213 w 474"/>
                  <a:gd name="T67" fmla="*/ 61 h 531"/>
                  <a:gd name="T68" fmla="*/ 176 w 474"/>
                  <a:gd name="T69" fmla="*/ 73 h 531"/>
                  <a:gd name="T70" fmla="*/ 133 w 474"/>
                  <a:gd name="T71" fmla="*/ 98 h 531"/>
                  <a:gd name="T72" fmla="*/ 112 w 474"/>
                  <a:gd name="T73" fmla="*/ 121 h 531"/>
                  <a:gd name="T74" fmla="*/ 89 w 474"/>
                  <a:gd name="T75" fmla="*/ 161 h 531"/>
                  <a:gd name="T76" fmla="*/ 75 w 474"/>
                  <a:gd name="T77" fmla="*/ 210 h 531"/>
                  <a:gd name="T78" fmla="*/ 70 w 474"/>
                  <a:gd name="T79" fmla="*/ 263 h 531"/>
                  <a:gd name="T80" fmla="*/ 72 w 474"/>
                  <a:gd name="T81" fmla="*/ 312 h 531"/>
                  <a:gd name="T82" fmla="*/ 83 w 474"/>
                  <a:gd name="T83" fmla="*/ 354 h 531"/>
                  <a:gd name="T84" fmla="*/ 93 w 474"/>
                  <a:gd name="T85" fmla="*/ 379 h 531"/>
                  <a:gd name="T86" fmla="*/ 113 w 474"/>
                  <a:gd name="T87" fmla="*/ 409 h 531"/>
                  <a:gd name="T88" fmla="*/ 140 w 474"/>
                  <a:gd name="T89" fmla="*/ 435 h 531"/>
                  <a:gd name="T90" fmla="*/ 162 w 474"/>
                  <a:gd name="T91" fmla="*/ 446 h 531"/>
                  <a:gd name="T92" fmla="*/ 232 w 474"/>
                  <a:gd name="T93" fmla="*/ 468 h 531"/>
                  <a:gd name="T94" fmla="*/ 280 w 474"/>
                  <a:gd name="T95" fmla="*/ 468 h 531"/>
                  <a:gd name="T96" fmla="*/ 344 w 474"/>
                  <a:gd name="T97" fmla="*/ 453 h 531"/>
                  <a:gd name="T98" fmla="*/ 381 w 474"/>
                  <a:gd name="T99" fmla="*/ 435 h 531"/>
                  <a:gd name="T100" fmla="*/ 408 w 474"/>
                  <a:gd name="T101" fmla="*/ 32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531">
                    <a:moveTo>
                      <a:pt x="257" y="321"/>
                    </a:moveTo>
                    <a:lnTo>
                      <a:pt x="257" y="261"/>
                    </a:lnTo>
                    <a:lnTo>
                      <a:pt x="474" y="260"/>
                    </a:lnTo>
                    <a:lnTo>
                      <a:pt x="474" y="450"/>
                    </a:lnTo>
                    <a:lnTo>
                      <a:pt x="474" y="450"/>
                    </a:lnTo>
                    <a:lnTo>
                      <a:pt x="448" y="470"/>
                    </a:lnTo>
                    <a:lnTo>
                      <a:pt x="423" y="486"/>
                    </a:lnTo>
                    <a:lnTo>
                      <a:pt x="397" y="499"/>
                    </a:lnTo>
                    <a:lnTo>
                      <a:pt x="370" y="511"/>
                    </a:lnTo>
                    <a:lnTo>
                      <a:pt x="370" y="511"/>
                    </a:lnTo>
                    <a:lnTo>
                      <a:pt x="344" y="519"/>
                    </a:lnTo>
                    <a:lnTo>
                      <a:pt x="317" y="526"/>
                    </a:lnTo>
                    <a:lnTo>
                      <a:pt x="290" y="530"/>
                    </a:lnTo>
                    <a:lnTo>
                      <a:pt x="262" y="531"/>
                    </a:lnTo>
                    <a:lnTo>
                      <a:pt x="262" y="531"/>
                    </a:lnTo>
                    <a:lnTo>
                      <a:pt x="243" y="530"/>
                    </a:lnTo>
                    <a:lnTo>
                      <a:pt x="225" y="528"/>
                    </a:lnTo>
                    <a:lnTo>
                      <a:pt x="207" y="526"/>
                    </a:lnTo>
                    <a:lnTo>
                      <a:pt x="190" y="523"/>
                    </a:lnTo>
                    <a:lnTo>
                      <a:pt x="172" y="518"/>
                    </a:lnTo>
                    <a:lnTo>
                      <a:pt x="156" y="513"/>
                    </a:lnTo>
                    <a:lnTo>
                      <a:pt x="140" y="505"/>
                    </a:lnTo>
                    <a:lnTo>
                      <a:pt x="125" y="499"/>
                    </a:lnTo>
                    <a:lnTo>
                      <a:pt x="125" y="499"/>
                    </a:lnTo>
                    <a:lnTo>
                      <a:pt x="110" y="490"/>
                    </a:lnTo>
                    <a:lnTo>
                      <a:pt x="95" y="481"/>
                    </a:lnTo>
                    <a:lnTo>
                      <a:pt x="83" y="470"/>
                    </a:lnTo>
                    <a:lnTo>
                      <a:pt x="70" y="459"/>
                    </a:lnTo>
                    <a:lnTo>
                      <a:pt x="58" y="446"/>
                    </a:lnTo>
                    <a:lnTo>
                      <a:pt x="48" y="434"/>
                    </a:lnTo>
                    <a:lnTo>
                      <a:pt x="39" y="420"/>
                    </a:lnTo>
                    <a:lnTo>
                      <a:pt x="32" y="404"/>
                    </a:lnTo>
                    <a:lnTo>
                      <a:pt x="32" y="404"/>
                    </a:lnTo>
                    <a:lnTo>
                      <a:pt x="24" y="389"/>
                    </a:lnTo>
                    <a:lnTo>
                      <a:pt x="17" y="373"/>
                    </a:lnTo>
                    <a:lnTo>
                      <a:pt x="12" y="357"/>
                    </a:lnTo>
                    <a:lnTo>
                      <a:pt x="7" y="340"/>
                    </a:lnTo>
                    <a:lnTo>
                      <a:pt x="5" y="322"/>
                    </a:lnTo>
                    <a:lnTo>
                      <a:pt x="2" y="304"/>
                    </a:lnTo>
                    <a:lnTo>
                      <a:pt x="0" y="286"/>
                    </a:lnTo>
                    <a:lnTo>
                      <a:pt x="0" y="267"/>
                    </a:lnTo>
                    <a:lnTo>
                      <a:pt x="0" y="267"/>
                    </a:lnTo>
                    <a:lnTo>
                      <a:pt x="0" y="249"/>
                    </a:lnTo>
                    <a:lnTo>
                      <a:pt x="2" y="231"/>
                    </a:lnTo>
                    <a:lnTo>
                      <a:pt x="5" y="213"/>
                    </a:lnTo>
                    <a:lnTo>
                      <a:pt x="7" y="195"/>
                    </a:lnTo>
                    <a:lnTo>
                      <a:pt x="12" y="178"/>
                    </a:lnTo>
                    <a:lnTo>
                      <a:pt x="17" y="161"/>
                    </a:lnTo>
                    <a:lnTo>
                      <a:pt x="24" y="144"/>
                    </a:lnTo>
                    <a:lnTo>
                      <a:pt x="32" y="128"/>
                    </a:lnTo>
                    <a:lnTo>
                      <a:pt x="32" y="128"/>
                    </a:lnTo>
                    <a:lnTo>
                      <a:pt x="39" y="112"/>
                    </a:lnTo>
                    <a:lnTo>
                      <a:pt x="48" y="98"/>
                    </a:lnTo>
                    <a:lnTo>
                      <a:pt x="58" y="84"/>
                    </a:lnTo>
                    <a:lnTo>
                      <a:pt x="69" y="71"/>
                    </a:lnTo>
                    <a:lnTo>
                      <a:pt x="81" y="60"/>
                    </a:lnTo>
                    <a:lnTo>
                      <a:pt x="93" y="49"/>
                    </a:lnTo>
                    <a:lnTo>
                      <a:pt x="107" y="39"/>
                    </a:lnTo>
                    <a:lnTo>
                      <a:pt x="121" y="32"/>
                    </a:lnTo>
                    <a:lnTo>
                      <a:pt x="121" y="32"/>
                    </a:lnTo>
                    <a:lnTo>
                      <a:pt x="136" y="24"/>
                    </a:lnTo>
                    <a:lnTo>
                      <a:pt x="152" y="17"/>
                    </a:lnTo>
                    <a:lnTo>
                      <a:pt x="167" y="12"/>
                    </a:lnTo>
                    <a:lnTo>
                      <a:pt x="184" y="7"/>
                    </a:lnTo>
                    <a:lnTo>
                      <a:pt x="202" y="5"/>
                    </a:lnTo>
                    <a:lnTo>
                      <a:pt x="220" y="2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57" y="0"/>
                    </a:lnTo>
                    <a:lnTo>
                      <a:pt x="283" y="1"/>
                    </a:lnTo>
                    <a:lnTo>
                      <a:pt x="309" y="5"/>
                    </a:lnTo>
                    <a:lnTo>
                      <a:pt x="333" y="10"/>
                    </a:lnTo>
                    <a:lnTo>
                      <a:pt x="356" y="17"/>
                    </a:lnTo>
                    <a:lnTo>
                      <a:pt x="356" y="17"/>
                    </a:lnTo>
                    <a:lnTo>
                      <a:pt x="378" y="28"/>
                    </a:lnTo>
                    <a:lnTo>
                      <a:pt x="397" y="39"/>
                    </a:lnTo>
                    <a:lnTo>
                      <a:pt x="414" y="53"/>
                    </a:lnTo>
                    <a:lnTo>
                      <a:pt x="427" y="69"/>
                    </a:lnTo>
                    <a:lnTo>
                      <a:pt x="427" y="69"/>
                    </a:lnTo>
                    <a:lnTo>
                      <a:pt x="440" y="85"/>
                    </a:lnTo>
                    <a:lnTo>
                      <a:pt x="450" y="106"/>
                    </a:lnTo>
                    <a:lnTo>
                      <a:pt x="459" y="128"/>
                    </a:lnTo>
                    <a:lnTo>
                      <a:pt x="466" y="152"/>
                    </a:lnTo>
                    <a:lnTo>
                      <a:pt x="405" y="169"/>
                    </a:lnTo>
                    <a:lnTo>
                      <a:pt x="405" y="169"/>
                    </a:lnTo>
                    <a:lnTo>
                      <a:pt x="399" y="151"/>
                    </a:lnTo>
                    <a:lnTo>
                      <a:pt x="392" y="134"/>
                    </a:lnTo>
                    <a:lnTo>
                      <a:pt x="385" y="120"/>
                    </a:lnTo>
                    <a:lnTo>
                      <a:pt x="377" y="107"/>
                    </a:lnTo>
                    <a:lnTo>
                      <a:pt x="377" y="107"/>
                    </a:lnTo>
                    <a:lnTo>
                      <a:pt x="367" y="97"/>
                    </a:lnTo>
                    <a:lnTo>
                      <a:pt x="355" y="88"/>
                    </a:lnTo>
                    <a:lnTo>
                      <a:pt x="342" y="79"/>
                    </a:lnTo>
                    <a:lnTo>
                      <a:pt x="327" y="71"/>
                    </a:lnTo>
                    <a:lnTo>
                      <a:pt x="327" y="71"/>
                    </a:lnTo>
                    <a:lnTo>
                      <a:pt x="310" y="66"/>
                    </a:lnTo>
                    <a:lnTo>
                      <a:pt x="294" y="61"/>
                    </a:lnTo>
                    <a:lnTo>
                      <a:pt x="276" y="58"/>
                    </a:lnTo>
                    <a:lnTo>
                      <a:pt x="257" y="58"/>
                    </a:lnTo>
                    <a:lnTo>
                      <a:pt x="257" y="58"/>
                    </a:lnTo>
                    <a:lnTo>
                      <a:pt x="234" y="58"/>
                    </a:lnTo>
                    <a:lnTo>
                      <a:pt x="213" y="61"/>
                    </a:lnTo>
                    <a:lnTo>
                      <a:pt x="194" y="66"/>
                    </a:lnTo>
                    <a:lnTo>
                      <a:pt x="176" y="73"/>
                    </a:lnTo>
                    <a:lnTo>
                      <a:pt x="176" y="73"/>
                    </a:lnTo>
                    <a:lnTo>
                      <a:pt x="161" y="80"/>
                    </a:lnTo>
                    <a:lnTo>
                      <a:pt x="145" y="89"/>
                    </a:lnTo>
                    <a:lnTo>
                      <a:pt x="133" y="98"/>
                    </a:lnTo>
                    <a:lnTo>
                      <a:pt x="121" y="110"/>
                    </a:lnTo>
                    <a:lnTo>
                      <a:pt x="121" y="110"/>
                    </a:lnTo>
                    <a:lnTo>
                      <a:pt x="112" y="121"/>
                    </a:lnTo>
                    <a:lnTo>
                      <a:pt x="103" y="134"/>
                    </a:lnTo>
                    <a:lnTo>
                      <a:pt x="95" y="147"/>
                    </a:lnTo>
                    <a:lnTo>
                      <a:pt x="89" y="161"/>
                    </a:lnTo>
                    <a:lnTo>
                      <a:pt x="89" y="161"/>
                    </a:lnTo>
                    <a:lnTo>
                      <a:pt x="80" y="185"/>
                    </a:lnTo>
                    <a:lnTo>
                      <a:pt x="75" y="210"/>
                    </a:lnTo>
                    <a:lnTo>
                      <a:pt x="71" y="236"/>
                    </a:lnTo>
                    <a:lnTo>
                      <a:pt x="70" y="263"/>
                    </a:lnTo>
                    <a:lnTo>
                      <a:pt x="70" y="263"/>
                    </a:lnTo>
                    <a:lnTo>
                      <a:pt x="70" y="280"/>
                    </a:lnTo>
                    <a:lnTo>
                      <a:pt x="71" y="297"/>
                    </a:lnTo>
                    <a:lnTo>
                      <a:pt x="72" y="312"/>
                    </a:lnTo>
                    <a:lnTo>
                      <a:pt x="75" y="326"/>
                    </a:lnTo>
                    <a:lnTo>
                      <a:pt x="79" y="340"/>
                    </a:lnTo>
                    <a:lnTo>
                      <a:pt x="83" y="354"/>
                    </a:lnTo>
                    <a:lnTo>
                      <a:pt x="88" y="367"/>
                    </a:lnTo>
                    <a:lnTo>
                      <a:pt x="93" y="379"/>
                    </a:lnTo>
                    <a:lnTo>
                      <a:pt x="93" y="379"/>
                    </a:lnTo>
                    <a:lnTo>
                      <a:pt x="99" y="390"/>
                    </a:lnTo>
                    <a:lnTo>
                      <a:pt x="106" y="400"/>
                    </a:lnTo>
                    <a:lnTo>
                      <a:pt x="113" y="409"/>
                    </a:lnTo>
                    <a:lnTo>
                      <a:pt x="122" y="418"/>
                    </a:lnTo>
                    <a:lnTo>
                      <a:pt x="131" y="427"/>
                    </a:lnTo>
                    <a:lnTo>
                      <a:pt x="140" y="435"/>
                    </a:lnTo>
                    <a:lnTo>
                      <a:pt x="150" y="441"/>
                    </a:lnTo>
                    <a:lnTo>
                      <a:pt x="162" y="446"/>
                    </a:lnTo>
                    <a:lnTo>
                      <a:pt x="162" y="446"/>
                    </a:lnTo>
                    <a:lnTo>
                      <a:pt x="185" y="457"/>
                    </a:lnTo>
                    <a:lnTo>
                      <a:pt x="208" y="464"/>
                    </a:lnTo>
                    <a:lnTo>
                      <a:pt x="232" y="468"/>
                    </a:lnTo>
                    <a:lnTo>
                      <a:pt x="258" y="470"/>
                    </a:lnTo>
                    <a:lnTo>
                      <a:pt x="258" y="470"/>
                    </a:lnTo>
                    <a:lnTo>
                      <a:pt x="280" y="468"/>
                    </a:lnTo>
                    <a:lnTo>
                      <a:pt x="301" y="466"/>
                    </a:lnTo>
                    <a:lnTo>
                      <a:pt x="323" y="461"/>
                    </a:lnTo>
                    <a:lnTo>
                      <a:pt x="344" y="453"/>
                    </a:lnTo>
                    <a:lnTo>
                      <a:pt x="344" y="453"/>
                    </a:lnTo>
                    <a:lnTo>
                      <a:pt x="364" y="444"/>
                    </a:lnTo>
                    <a:lnTo>
                      <a:pt x="381" y="435"/>
                    </a:lnTo>
                    <a:lnTo>
                      <a:pt x="395" y="426"/>
                    </a:lnTo>
                    <a:lnTo>
                      <a:pt x="408" y="416"/>
                    </a:lnTo>
                    <a:lnTo>
                      <a:pt x="408" y="321"/>
                    </a:lnTo>
                    <a:lnTo>
                      <a:pt x="257" y="3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1" name="Freeform 607"/>
              <p:cNvSpPr>
                <a:spLocks noEditPoints="1"/>
              </p:cNvSpPr>
              <p:nvPr/>
            </p:nvSpPr>
            <p:spPr bwMode="auto">
              <a:xfrm>
                <a:off x="4640263" y="2416176"/>
                <a:ext cx="357188" cy="407988"/>
              </a:xfrm>
              <a:custGeom>
                <a:avLst/>
                <a:gdLst>
                  <a:gd name="T0" fmla="*/ 0 w 452"/>
                  <a:gd name="T1" fmla="*/ 0 h 513"/>
                  <a:gd name="T2" fmla="*/ 226 w 452"/>
                  <a:gd name="T3" fmla="*/ 0 h 513"/>
                  <a:gd name="T4" fmla="*/ 287 w 452"/>
                  <a:gd name="T5" fmla="*/ 3 h 513"/>
                  <a:gd name="T6" fmla="*/ 331 w 452"/>
                  <a:gd name="T7" fmla="*/ 14 h 513"/>
                  <a:gd name="T8" fmla="*/ 340 w 452"/>
                  <a:gd name="T9" fmla="*/ 17 h 513"/>
                  <a:gd name="T10" fmla="*/ 356 w 452"/>
                  <a:gd name="T11" fmla="*/ 26 h 513"/>
                  <a:gd name="T12" fmla="*/ 370 w 452"/>
                  <a:gd name="T13" fmla="*/ 39 h 513"/>
                  <a:gd name="T14" fmla="*/ 388 w 452"/>
                  <a:gd name="T15" fmla="*/ 62 h 513"/>
                  <a:gd name="T16" fmla="*/ 398 w 452"/>
                  <a:gd name="T17" fmla="*/ 80 h 513"/>
                  <a:gd name="T18" fmla="*/ 408 w 452"/>
                  <a:gd name="T19" fmla="*/ 119 h 513"/>
                  <a:gd name="T20" fmla="*/ 409 w 452"/>
                  <a:gd name="T21" fmla="*/ 140 h 513"/>
                  <a:gd name="T22" fmla="*/ 407 w 452"/>
                  <a:gd name="T23" fmla="*/ 166 h 513"/>
                  <a:gd name="T24" fmla="*/ 400 w 452"/>
                  <a:gd name="T25" fmla="*/ 190 h 513"/>
                  <a:gd name="T26" fmla="*/ 389 w 452"/>
                  <a:gd name="T27" fmla="*/ 212 h 513"/>
                  <a:gd name="T28" fmla="*/ 374 w 452"/>
                  <a:gd name="T29" fmla="*/ 231 h 513"/>
                  <a:gd name="T30" fmla="*/ 365 w 452"/>
                  <a:gd name="T31" fmla="*/ 240 h 513"/>
                  <a:gd name="T32" fmla="*/ 342 w 452"/>
                  <a:gd name="T33" fmla="*/ 256 h 513"/>
                  <a:gd name="T34" fmla="*/ 315 w 452"/>
                  <a:gd name="T35" fmla="*/ 268 h 513"/>
                  <a:gd name="T36" fmla="*/ 283 w 452"/>
                  <a:gd name="T37" fmla="*/ 276 h 513"/>
                  <a:gd name="T38" fmla="*/ 265 w 452"/>
                  <a:gd name="T39" fmla="*/ 280 h 513"/>
                  <a:gd name="T40" fmla="*/ 298 w 452"/>
                  <a:gd name="T41" fmla="*/ 299 h 513"/>
                  <a:gd name="T42" fmla="*/ 306 w 452"/>
                  <a:gd name="T43" fmla="*/ 306 h 513"/>
                  <a:gd name="T44" fmla="*/ 335 w 452"/>
                  <a:gd name="T45" fmla="*/ 336 h 513"/>
                  <a:gd name="T46" fmla="*/ 362 w 452"/>
                  <a:gd name="T47" fmla="*/ 373 h 513"/>
                  <a:gd name="T48" fmla="*/ 366 w 452"/>
                  <a:gd name="T49" fmla="*/ 513 h 513"/>
                  <a:gd name="T50" fmla="*/ 298 w 452"/>
                  <a:gd name="T51" fmla="*/ 407 h 513"/>
                  <a:gd name="T52" fmla="*/ 249 w 452"/>
                  <a:gd name="T53" fmla="*/ 335 h 513"/>
                  <a:gd name="T54" fmla="*/ 239 w 452"/>
                  <a:gd name="T55" fmla="*/ 325 h 513"/>
                  <a:gd name="T56" fmla="*/ 223 w 452"/>
                  <a:gd name="T57" fmla="*/ 307 h 513"/>
                  <a:gd name="T58" fmla="*/ 215 w 452"/>
                  <a:gd name="T59" fmla="*/ 302 h 513"/>
                  <a:gd name="T60" fmla="*/ 184 w 452"/>
                  <a:gd name="T61" fmla="*/ 288 h 513"/>
                  <a:gd name="T62" fmla="*/ 169 w 452"/>
                  <a:gd name="T63" fmla="*/ 285 h 513"/>
                  <a:gd name="T64" fmla="*/ 68 w 452"/>
                  <a:gd name="T65" fmla="*/ 285 h 513"/>
                  <a:gd name="T66" fmla="*/ 0 w 452"/>
                  <a:gd name="T67" fmla="*/ 513 h 513"/>
                  <a:gd name="T68" fmla="*/ 214 w 452"/>
                  <a:gd name="T69" fmla="*/ 226 h 513"/>
                  <a:gd name="T70" fmla="*/ 235 w 452"/>
                  <a:gd name="T71" fmla="*/ 226 h 513"/>
                  <a:gd name="T72" fmla="*/ 271 w 452"/>
                  <a:gd name="T73" fmla="*/ 221 h 513"/>
                  <a:gd name="T74" fmla="*/ 285 w 452"/>
                  <a:gd name="T75" fmla="*/ 217 h 513"/>
                  <a:gd name="T76" fmla="*/ 310 w 452"/>
                  <a:gd name="T77" fmla="*/ 204 h 513"/>
                  <a:gd name="T78" fmla="*/ 326 w 452"/>
                  <a:gd name="T79" fmla="*/ 185 h 513"/>
                  <a:gd name="T80" fmla="*/ 331 w 452"/>
                  <a:gd name="T81" fmla="*/ 175 h 513"/>
                  <a:gd name="T82" fmla="*/ 339 w 452"/>
                  <a:gd name="T83" fmla="*/ 152 h 513"/>
                  <a:gd name="T84" fmla="*/ 339 w 452"/>
                  <a:gd name="T85" fmla="*/ 140 h 513"/>
                  <a:gd name="T86" fmla="*/ 338 w 452"/>
                  <a:gd name="T87" fmla="*/ 122 h 513"/>
                  <a:gd name="T88" fmla="*/ 333 w 452"/>
                  <a:gd name="T89" fmla="*/ 107 h 513"/>
                  <a:gd name="T90" fmla="*/ 325 w 452"/>
                  <a:gd name="T91" fmla="*/ 93 h 513"/>
                  <a:gd name="T92" fmla="*/ 313 w 452"/>
                  <a:gd name="T93" fmla="*/ 80 h 513"/>
                  <a:gd name="T94" fmla="*/ 306 w 452"/>
                  <a:gd name="T95" fmla="*/ 74 h 513"/>
                  <a:gd name="T96" fmla="*/ 289 w 452"/>
                  <a:gd name="T97" fmla="*/ 66 h 513"/>
                  <a:gd name="T98" fmla="*/ 269 w 452"/>
                  <a:gd name="T99" fmla="*/ 60 h 513"/>
                  <a:gd name="T100" fmla="*/ 243 w 452"/>
                  <a:gd name="T101" fmla="*/ 57 h 513"/>
                  <a:gd name="T102" fmla="*/ 68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58" y="1"/>
                    </a:lnTo>
                    <a:lnTo>
                      <a:pt x="287" y="3"/>
                    </a:lnTo>
                    <a:lnTo>
                      <a:pt x="311" y="7"/>
                    </a:lnTo>
                    <a:lnTo>
                      <a:pt x="331" y="14"/>
                    </a:lnTo>
                    <a:lnTo>
                      <a:pt x="331" y="14"/>
                    </a:lnTo>
                    <a:lnTo>
                      <a:pt x="340" y="17"/>
                    </a:lnTo>
                    <a:lnTo>
                      <a:pt x="348" y="21"/>
                    </a:lnTo>
                    <a:lnTo>
                      <a:pt x="356" y="26"/>
                    </a:lnTo>
                    <a:lnTo>
                      <a:pt x="363" y="33"/>
                    </a:lnTo>
                    <a:lnTo>
                      <a:pt x="370" y="39"/>
                    </a:lnTo>
                    <a:lnTo>
                      <a:pt x="376" y="46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98" y="80"/>
                    </a:lnTo>
                    <a:lnTo>
                      <a:pt x="404" y="99"/>
                    </a:lnTo>
                    <a:lnTo>
                      <a:pt x="408" y="119"/>
                    </a:lnTo>
                    <a:lnTo>
                      <a:pt x="409" y="140"/>
                    </a:lnTo>
                    <a:lnTo>
                      <a:pt x="409" y="140"/>
                    </a:lnTo>
                    <a:lnTo>
                      <a:pt x="409" y="153"/>
                    </a:lnTo>
                    <a:lnTo>
                      <a:pt x="407" y="166"/>
                    </a:lnTo>
                    <a:lnTo>
                      <a:pt x="404" y="179"/>
                    </a:lnTo>
                    <a:lnTo>
                      <a:pt x="400" y="190"/>
                    </a:lnTo>
                    <a:lnTo>
                      <a:pt x="395" y="202"/>
                    </a:lnTo>
                    <a:lnTo>
                      <a:pt x="389" y="212"/>
                    </a:lnTo>
                    <a:lnTo>
                      <a:pt x="382" y="222"/>
                    </a:lnTo>
                    <a:lnTo>
                      <a:pt x="374" y="231"/>
                    </a:lnTo>
                    <a:lnTo>
                      <a:pt x="374" y="231"/>
                    </a:lnTo>
                    <a:lnTo>
                      <a:pt x="365" y="240"/>
                    </a:lnTo>
                    <a:lnTo>
                      <a:pt x="354" y="249"/>
                    </a:lnTo>
                    <a:lnTo>
                      <a:pt x="342" y="256"/>
                    </a:lnTo>
                    <a:lnTo>
                      <a:pt x="329" y="262"/>
                    </a:lnTo>
                    <a:lnTo>
                      <a:pt x="315" y="268"/>
                    </a:lnTo>
                    <a:lnTo>
                      <a:pt x="299" y="272"/>
                    </a:lnTo>
                    <a:lnTo>
                      <a:pt x="283" y="276"/>
                    </a:lnTo>
                    <a:lnTo>
                      <a:pt x="265" y="280"/>
                    </a:lnTo>
                    <a:lnTo>
                      <a:pt x="265" y="280"/>
                    </a:lnTo>
                    <a:lnTo>
                      <a:pt x="289" y="293"/>
                    </a:lnTo>
                    <a:lnTo>
                      <a:pt x="298" y="299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21" y="320"/>
                    </a:lnTo>
                    <a:lnTo>
                      <a:pt x="335" y="336"/>
                    </a:lnTo>
                    <a:lnTo>
                      <a:pt x="349" y="354"/>
                    </a:lnTo>
                    <a:lnTo>
                      <a:pt x="362" y="373"/>
                    </a:lnTo>
                    <a:lnTo>
                      <a:pt x="452" y="513"/>
                    </a:lnTo>
                    <a:lnTo>
                      <a:pt x="366" y="513"/>
                    </a:lnTo>
                    <a:lnTo>
                      <a:pt x="298" y="407"/>
                    </a:lnTo>
                    <a:lnTo>
                      <a:pt x="298" y="407"/>
                    </a:lnTo>
                    <a:lnTo>
                      <a:pt x="271" y="366"/>
                    </a:lnTo>
                    <a:lnTo>
                      <a:pt x="249" y="335"/>
                    </a:lnTo>
                    <a:lnTo>
                      <a:pt x="249" y="335"/>
                    </a:lnTo>
                    <a:lnTo>
                      <a:pt x="239" y="325"/>
                    </a:lnTo>
                    <a:lnTo>
                      <a:pt x="232" y="315"/>
                    </a:lnTo>
                    <a:lnTo>
                      <a:pt x="223" y="307"/>
                    </a:lnTo>
                    <a:lnTo>
                      <a:pt x="215" y="302"/>
                    </a:lnTo>
                    <a:lnTo>
                      <a:pt x="215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69" y="285"/>
                    </a:lnTo>
                    <a:lnTo>
                      <a:pt x="146" y="285"/>
                    </a:lnTo>
                    <a:lnTo>
                      <a:pt x="68" y="285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26"/>
                    </a:moveTo>
                    <a:lnTo>
                      <a:pt x="214" y="226"/>
                    </a:lnTo>
                    <a:lnTo>
                      <a:pt x="214" y="226"/>
                    </a:lnTo>
                    <a:lnTo>
                      <a:pt x="235" y="226"/>
                    </a:lnTo>
                    <a:lnTo>
                      <a:pt x="255" y="224"/>
                    </a:lnTo>
                    <a:lnTo>
                      <a:pt x="271" y="221"/>
                    </a:lnTo>
                    <a:lnTo>
                      <a:pt x="285" y="217"/>
                    </a:lnTo>
                    <a:lnTo>
                      <a:pt x="285" y="217"/>
                    </a:lnTo>
                    <a:lnTo>
                      <a:pt x="298" y="211"/>
                    </a:lnTo>
                    <a:lnTo>
                      <a:pt x="310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1" y="175"/>
                    </a:lnTo>
                    <a:lnTo>
                      <a:pt x="336" y="163"/>
                    </a:lnTo>
                    <a:lnTo>
                      <a:pt x="339" y="152"/>
                    </a:lnTo>
                    <a:lnTo>
                      <a:pt x="339" y="140"/>
                    </a:lnTo>
                    <a:lnTo>
                      <a:pt x="339" y="140"/>
                    </a:lnTo>
                    <a:lnTo>
                      <a:pt x="339" y="131"/>
                    </a:lnTo>
                    <a:lnTo>
                      <a:pt x="338" y="122"/>
                    </a:lnTo>
                    <a:lnTo>
                      <a:pt x="335" y="115"/>
                    </a:lnTo>
                    <a:lnTo>
                      <a:pt x="333" y="107"/>
                    </a:lnTo>
                    <a:lnTo>
                      <a:pt x="329" y="99"/>
                    </a:lnTo>
                    <a:lnTo>
                      <a:pt x="325" y="93"/>
                    </a:lnTo>
                    <a:lnTo>
                      <a:pt x="320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6" y="74"/>
                    </a:lnTo>
                    <a:lnTo>
                      <a:pt x="298" y="70"/>
                    </a:lnTo>
                    <a:lnTo>
                      <a:pt x="289" y="66"/>
                    </a:lnTo>
                    <a:lnTo>
                      <a:pt x="279" y="62"/>
                    </a:lnTo>
                    <a:lnTo>
                      <a:pt x="269" y="60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6"/>
                    </a:lnTo>
                    <a:lnTo>
                      <a:pt x="68" y="5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2" name="Freeform 608"/>
              <p:cNvSpPr>
                <a:spLocks noEditPoints="1"/>
              </p:cNvSpPr>
              <p:nvPr/>
            </p:nvSpPr>
            <p:spPr bwMode="auto">
              <a:xfrm>
                <a:off x="5011738" y="2408238"/>
                <a:ext cx="388938" cy="422275"/>
              </a:xfrm>
              <a:custGeom>
                <a:avLst/>
                <a:gdLst>
                  <a:gd name="T0" fmla="*/ 1 w 491"/>
                  <a:gd name="T1" fmla="*/ 242 h 531"/>
                  <a:gd name="T2" fmla="*/ 18 w 491"/>
                  <a:gd name="T3" fmla="*/ 158 h 531"/>
                  <a:gd name="T4" fmla="*/ 53 w 491"/>
                  <a:gd name="T5" fmla="*/ 90 h 531"/>
                  <a:gd name="T6" fmla="*/ 87 w 491"/>
                  <a:gd name="T7" fmla="*/ 55 h 531"/>
                  <a:gd name="T8" fmla="*/ 147 w 491"/>
                  <a:gd name="T9" fmla="*/ 17 h 531"/>
                  <a:gd name="T10" fmla="*/ 220 w 491"/>
                  <a:gd name="T11" fmla="*/ 1 h 531"/>
                  <a:gd name="T12" fmla="*/ 264 w 491"/>
                  <a:gd name="T13" fmla="*/ 0 h 531"/>
                  <a:gd name="T14" fmla="*/ 314 w 491"/>
                  <a:gd name="T15" fmla="*/ 9 h 531"/>
                  <a:gd name="T16" fmla="*/ 360 w 491"/>
                  <a:gd name="T17" fmla="*/ 25 h 531"/>
                  <a:gd name="T18" fmla="*/ 388 w 491"/>
                  <a:gd name="T19" fmla="*/ 43 h 531"/>
                  <a:gd name="T20" fmla="*/ 425 w 491"/>
                  <a:gd name="T21" fmla="*/ 74 h 531"/>
                  <a:gd name="T22" fmla="*/ 453 w 491"/>
                  <a:gd name="T23" fmla="*/ 114 h 531"/>
                  <a:gd name="T24" fmla="*/ 468 w 491"/>
                  <a:gd name="T25" fmla="*/ 144 h 531"/>
                  <a:gd name="T26" fmla="*/ 484 w 491"/>
                  <a:gd name="T27" fmla="*/ 193 h 531"/>
                  <a:gd name="T28" fmla="*/ 490 w 491"/>
                  <a:gd name="T29" fmla="*/ 247 h 531"/>
                  <a:gd name="T30" fmla="*/ 490 w 491"/>
                  <a:gd name="T31" fmla="*/ 285 h 531"/>
                  <a:gd name="T32" fmla="*/ 484 w 491"/>
                  <a:gd name="T33" fmla="*/ 340 h 531"/>
                  <a:gd name="T34" fmla="*/ 467 w 491"/>
                  <a:gd name="T35" fmla="*/ 390 h 531"/>
                  <a:gd name="T36" fmla="*/ 452 w 491"/>
                  <a:gd name="T37" fmla="*/ 421 h 531"/>
                  <a:gd name="T38" fmla="*/ 421 w 491"/>
                  <a:gd name="T39" fmla="*/ 461 h 531"/>
                  <a:gd name="T40" fmla="*/ 384 w 491"/>
                  <a:gd name="T41" fmla="*/ 491 h 531"/>
                  <a:gd name="T42" fmla="*/ 356 w 491"/>
                  <a:gd name="T43" fmla="*/ 507 h 531"/>
                  <a:gd name="T44" fmla="*/ 311 w 491"/>
                  <a:gd name="T45" fmla="*/ 523 h 531"/>
                  <a:gd name="T46" fmla="*/ 262 w 491"/>
                  <a:gd name="T47" fmla="*/ 530 h 531"/>
                  <a:gd name="T48" fmla="*/ 228 w 491"/>
                  <a:gd name="T49" fmla="*/ 530 h 531"/>
                  <a:gd name="T50" fmla="*/ 177 w 491"/>
                  <a:gd name="T51" fmla="*/ 522 h 531"/>
                  <a:gd name="T52" fmla="*/ 131 w 491"/>
                  <a:gd name="T53" fmla="*/ 504 h 531"/>
                  <a:gd name="T54" fmla="*/ 102 w 491"/>
                  <a:gd name="T55" fmla="*/ 486 h 531"/>
                  <a:gd name="T56" fmla="*/ 67 w 491"/>
                  <a:gd name="T57" fmla="*/ 454 h 531"/>
                  <a:gd name="T58" fmla="*/ 37 w 491"/>
                  <a:gd name="T59" fmla="*/ 414 h 531"/>
                  <a:gd name="T60" fmla="*/ 23 w 491"/>
                  <a:gd name="T61" fmla="*/ 385 h 531"/>
                  <a:gd name="T62" fmla="*/ 8 w 491"/>
                  <a:gd name="T63" fmla="*/ 338 h 531"/>
                  <a:gd name="T64" fmla="*/ 1 w 491"/>
                  <a:gd name="T65" fmla="*/ 289 h 531"/>
                  <a:gd name="T66" fmla="*/ 71 w 491"/>
                  <a:gd name="T67" fmla="*/ 274 h 531"/>
                  <a:gd name="T68" fmla="*/ 74 w 491"/>
                  <a:gd name="T69" fmla="*/ 317 h 531"/>
                  <a:gd name="T70" fmla="*/ 90 w 491"/>
                  <a:gd name="T71" fmla="*/ 373 h 531"/>
                  <a:gd name="T72" fmla="*/ 120 w 491"/>
                  <a:gd name="T73" fmla="*/ 420 h 531"/>
                  <a:gd name="T74" fmla="*/ 147 w 491"/>
                  <a:gd name="T75" fmla="*/ 443 h 531"/>
                  <a:gd name="T76" fmla="*/ 192 w 491"/>
                  <a:gd name="T77" fmla="*/ 466 h 531"/>
                  <a:gd name="T78" fmla="*/ 246 w 491"/>
                  <a:gd name="T79" fmla="*/ 472 h 531"/>
                  <a:gd name="T80" fmla="*/ 282 w 491"/>
                  <a:gd name="T81" fmla="*/ 470 h 531"/>
                  <a:gd name="T82" fmla="*/ 330 w 491"/>
                  <a:gd name="T83" fmla="*/ 452 h 531"/>
                  <a:gd name="T84" fmla="*/ 371 w 491"/>
                  <a:gd name="T85" fmla="*/ 418 h 531"/>
                  <a:gd name="T86" fmla="*/ 393 w 491"/>
                  <a:gd name="T87" fmla="*/ 389 h 531"/>
                  <a:gd name="T88" fmla="*/ 415 w 491"/>
                  <a:gd name="T89" fmla="*/ 334 h 531"/>
                  <a:gd name="T90" fmla="*/ 421 w 491"/>
                  <a:gd name="T91" fmla="*/ 266 h 531"/>
                  <a:gd name="T92" fmla="*/ 416 w 491"/>
                  <a:gd name="T93" fmla="*/ 207 h 531"/>
                  <a:gd name="T94" fmla="*/ 400 w 491"/>
                  <a:gd name="T95" fmla="*/ 156 h 531"/>
                  <a:gd name="T96" fmla="*/ 388 w 491"/>
                  <a:gd name="T97" fmla="*/ 134 h 531"/>
                  <a:gd name="T98" fmla="*/ 366 w 491"/>
                  <a:gd name="T99" fmla="*/ 106 h 531"/>
                  <a:gd name="T100" fmla="*/ 338 w 491"/>
                  <a:gd name="T101" fmla="*/ 84 h 531"/>
                  <a:gd name="T102" fmla="*/ 317 w 491"/>
                  <a:gd name="T103" fmla="*/ 73 h 531"/>
                  <a:gd name="T104" fmla="*/ 283 w 491"/>
                  <a:gd name="T105" fmla="*/ 62 h 531"/>
                  <a:gd name="T106" fmla="*/ 247 w 491"/>
                  <a:gd name="T107" fmla="*/ 58 h 531"/>
                  <a:gd name="T108" fmla="*/ 211 w 491"/>
                  <a:gd name="T109" fmla="*/ 61 h 531"/>
                  <a:gd name="T110" fmla="*/ 164 w 491"/>
                  <a:gd name="T111" fmla="*/ 78 h 531"/>
                  <a:gd name="T112" fmla="*/ 123 w 491"/>
                  <a:gd name="T113" fmla="*/ 107 h 531"/>
                  <a:gd name="T114" fmla="*/ 100 w 491"/>
                  <a:gd name="T115" fmla="*/ 137 h 531"/>
                  <a:gd name="T116" fmla="*/ 78 w 491"/>
                  <a:gd name="T117" fmla="*/ 195 h 531"/>
                  <a:gd name="T118" fmla="*/ 71 w 491"/>
                  <a:gd name="T119" fmla="*/ 27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91" h="531">
                    <a:moveTo>
                      <a:pt x="0" y="272"/>
                    </a:moveTo>
                    <a:lnTo>
                      <a:pt x="0" y="272"/>
                    </a:lnTo>
                    <a:lnTo>
                      <a:pt x="1" y="242"/>
                    </a:lnTo>
                    <a:lnTo>
                      <a:pt x="5" y="212"/>
                    </a:lnTo>
                    <a:lnTo>
                      <a:pt x="10" y="184"/>
                    </a:lnTo>
                    <a:lnTo>
                      <a:pt x="18" y="158"/>
                    </a:lnTo>
                    <a:lnTo>
                      <a:pt x="27" y="134"/>
                    </a:lnTo>
                    <a:lnTo>
                      <a:pt x="40" y="111"/>
                    </a:lnTo>
                    <a:lnTo>
                      <a:pt x="53" y="90"/>
                    </a:lnTo>
                    <a:lnTo>
                      <a:pt x="69" y="73"/>
                    </a:lnTo>
                    <a:lnTo>
                      <a:pt x="69" y="73"/>
                    </a:lnTo>
                    <a:lnTo>
                      <a:pt x="87" y="55"/>
                    </a:lnTo>
                    <a:lnTo>
                      <a:pt x="106" y="41"/>
                    </a:lnTo>
                    <a:lnTo>
                      <a:pt x="127" y="28"/>
                    </a:lnTo>
                    <a:lnTo>
                      <a:pt x="147" y="17"/>
                    </a:lnTo>
                    <a:lnTo>
                      <a:pt x="170" y="10"/>
                    </a:lnTo>
                    <a:lnTo>
                      <a:pt x="195" y="5"/>
                    </a:lnTo>
                    <a:lnTo>
                      <a:pt x="220" y="1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2"/>
                    </a:lnTo>
                    <a:lnTo>
                      <a:pt x="297" y="5"/>
                    </a:lnTo>
                    <a:lnTo>
                      <a:pt x="314" y="9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60" y="25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88" y="43"/>
                    </a:lnTo>
                    <a:lnTo>
                      <a:pt x="400" y="52"/>
                    </a:lnTo>
                    <a:lnTo>
                      <a:pt x="413" y="62"/>
                    </a:lnTo>
                    <a:lnTo>
                      <a:pt x="425" y="74"/>
                    </a:lnTo>
                    <a:lnTo>
                      <a:pt x="435" y="87"/>
                    </a:lnTo>
                    <a:lnTo>
                      <a:pt x="444" y="99"/>
                    </a:lnTo>
                    <a:lnTo>
                      <a:pt x="453" y="114"/>
                    </a:lnTo>
                    <a:lnTo>
                      <a:pt x="461" y="129"/>
                    </a:lnTo>
                    <a:lnTo>
                      <a:pt x="461" y="129"/>
                    </a:lnTo>
                    <a:lnTo>
                      <a:pt x="468" y="144"/>
                    </a:lnTo>
                    <a:lnTo>
                      <a:pt x="475" y="160"/>
                    </a:lnTo>
                    <a:lnTo>
                      <a:pt x="480" y="176"/>
                    </a:lnTo>
                    <a:lnTo>
                      <a:pt x="484" y="193"/>
                    </a:lnTo>
                    <a:lnTo>
                      <a:pt x="486" y="211"/>
                    </a:lnTo>
                    <a:lnTo>
                      <a:pt x="489" y="229"/>
                    </a:lnTo>
                    <a:lnTo>
                      <a:pt x="490" y="247"/>
                    </a:lnTo>
                    <a:lnTo>
                      <a:pt x="491" y="266"/>
                    </a:lnTo>
                    <a:lnTo>
                      <a:pt x="491" y="266"/>
                    </a:lnTo>
                    <a:lnTo>
                      <a:pt x="490" y="285"/>
                    </a:lnTo>
                    <a:lnTo>
                      <a:pt x="489" y="304"/>
                    </a:lnTo>
                    <a:lnTo>
                      <a:pt x="486" y="322"/>
                    </a:lnTo>
                    <a:lnTo>
                      <a:pt x="484" y="340"/>
                    </a:lnTo>
                    <a:lnTo>
                      <a:pt x="478" y="357"/>
                    </a:lnTo>
                    <a:lnTo>
                      <a:pt x="473" y="373"/>
                    </a:lnTo>
                    <a:lnTo>
                      <a:pt x="467" y="390"/>
                    </a:lnTo>
                    <a:lnTo>
                      <a:pt x="459" y="406"/>
                    </a:lnTo>
                    <a:lnTo>
                      <a:pt x="459" y="406"/>
                    </a:lnTo>
                    <a:lnTo>
                      <a:pt x="452" y="421"/>
                    </a:lnTo>
                    <a:lnTo>
                      <a:pt x="443" y="435"/>
                    </a:lnTo>
                    <a:lnTo>
                      <a:pt x="432" y="448"/>
                    </a:lnTo>
                    <a:lnTo>
                      <a:pt x="421" y="461"/>
                    </a:lnTo>
                    <a:lnTo>
                      <a:pt x="409" y="471"/>
                    </a:lnTo>
                    <a:lnTo>
                      <a:pt x="398" y="481"/>
                    </a:lnTo>
                    <a:lnTo>
                      <a:pt x="384" y="491"/>
                    </a:lnTo>
                    <a:lnTo>
                      <a:pt x="370" y="499"/>
                    </a:lnTo>
                    <a:lnTo>
                      <a:pt x="370" y="499"/>
                    </a:lnTo>
                    <a:lnTo>
                      <a:pt x="356" y="507"/>
                    </a:lnTo>
                    <a:lnTo>
                      <a:pt x="340" y="513"/>
                    </a:lnTo>
                    <a:lnTo>
                      <a:pt x="326" y="518"/>
                    </a:lnTo>
                    <a:lnTo>
                      <a:pt x="311" y="523"/>
                    </a:lnTo>
                    <a:lnTo>
                      <a:pt x="294" y="526"/>
                    </a:lnTo>
                    <a:lnTo>
                      <a:pt x="279" y="528"/>
                    </a:lnTo>
                    <a:lnTo>
                      <a:pt x="262" y="530"/>
                    </a:lnTo>
                    <a:lnTo>
                      <a:pt x="246" y="531"/>
                    </a:lnTo>
                    <a:lnTo>
                      <a:pt x="246" y="531"/>
                    </a:lnTo>
                    <a:lnTo>
                      <a:pt x="228" y="530"/>
                    </a:lnTo>
                    <a:lnTo>
                      <a:pt x="211" y="528"/>
                    </a:lnTo>
                    <a:lnTo>
                      <a:pt x="193" y="526"/>
                    </a:lnTo>
                    <a:lnTo>
                      <a:pt x="177" y="522"/>
                    </a:lnTo>
                    <a:lnTo>
                      <a:pt x="161" y="517"/>
                    </a:lnTo>
                    <a:lnTo>
                      <a:pt x="146" y="511"/>
                    </a:lnTo>
                    <a:lnTo>
                      <a:pt x="131" y="504"/>
                    </a:lnTo>
                    <a:lnTo>
                      <a:pt x="117" y="496"/>
                    </a:lnTo>
                    <a:lnTo>
                      <a:pt x="117" y="496"/>
                    </a:lnTo>
                    <a:lnTo>
                      <a:pt x="102" y="486"/>
                    </a:lnTo>
                    <a:lnTo>
                      <a:pt x="90" y="477"/>
                    </a:lnTo>
                    <a:lnTo>
                      <a:pt x="78" y="466"/>
                    </a:lnTo>
                    <a:lnTo>
                      <a:pt x="67" y="454"/>
                    </a:lnTo>
                    <a:lnTo>
                      <a:pt x="56" y="443"/>
                    </a:lnTo>
                    <a:lnTo>
                      <a:pt x="46" y="429"/>
                    </a:lnTo>
                    <a:lnTo>
                      <a:pt x="37" y="414"/>
                    </a:lnTo>
                    <a:lnTo>
                      <a:pt x="30" y="400"/>
                    </a:lnTo>
                    <a:lnTo>
                      <a:pt x="30" y="400"/>
                    </a:lnTo>
                    <a:lnTo>
                      <a:pt x="23" y="385"/>
                    </a:lnTo>
                    <a:lnTo>
                      <a:pt x="17" y="370"/>
                    </a:lnTo>
                    <a:lnTo>
                      <a:pt x="12" y="354"/>
                    </a:lnTo>
                    <a:lnTo>
                      <a:pt x="8" y="338"/>
                    </a:lnTo>
                    <a:lnTo>
                      <a:pt x="5" y="322"/>
                    </a:lnTo>
                    <a:lnTo>
                      <a:pt x="3" y="306"/>
                    </a:lnTo>
                    <a:lnTo>
                      <a:pt x="1" y="289"/>
                    </a:lnTo>
                    <a:lnTo>
                      <a:pt x="0" y="272"/>
                    </a:lnTo>
                    <a:lnTo>
                      <a:pt x="0" y="272"/>
                    </a:lnTo>
                    <a:close/>
                    <a:moveTo>
                      <a:pt x="71" y="274"/>
                    </a:moveTo>
                    <a:lnTo>
                      <a:pt x="71" y="274"/>
                    </a:lnTo>
                    <a:lnTo>
                      <a:pt x="72" y="295"/>
                    </a:lnTo>
                    <a:lnTo>
                      <a:pt x="74" y="317"/>
                    </a:lnTo>
                    <a:lnTo>
                      <a:pt x="78" y="338"/>
                    </a:lnTo>
                    <a:lnTo>
                      <a:pt x="83" y="356"/>
                    </a:lnTo>
                    <a:lnTo>
                      <a:pt x="90" y="373"/>
                    </a:lnTo>
                    <a:lnTo>
                      <a:pt x="99" y="390"/>
                    </a:lnTo>
                    <a:lnTo>
                      <a:pt x="109" y="406"/>
                    </a:lnTo>
                    <a:lnTo>
                      <a:pt x="120" y="420"/>
                    </a:lnTo>
                    <a:lnTo>
                      <a:pt x="120" y="420"/>
                    </a:lnTo>
                    <a:lnTo>
                      <a:pt x="133" y="432"/>
                    </a:lnTo>
                    <a:lnTo>
                      <a:pt x="147" y="443"/>
                    </a:lnTo>
                    <a:lnTo>
                      <a:pt x="161" y="452"/>
                    </a:lnTo>
                    <a:lnTo>
                      <a:pt x="177" y="459"/>
                    </a:lnTo>
                    <a:lnTo>
                      <a:pt x="192" y="466"/>
                    </a:lnTo>
                    <a:lnTo>
                      <a:pt x="210" y="470"/>
                    </a:lnTo>
                    <a:lnTo>
                      <a:pt x="227" y="472"/>
                    </a:lnTo>
                    <a:lnTo>
                      <a:pt x="246" y="472"/>
                    </a:lnTo>
                    <a:lnTo>
                      <a:pt x="246" y="472"/>
                    </a:lnTo>
                    <a:lnTo>
                      <a:pt x="264" y="472"/>
                    </a:lnTo>
                    <a:lnTo>
                      <a:pt x="282" y="470"/>
                    </a:lnTo>
                    <a:lnTo>
                      <a:pt x="299" y="466"/>
                    </a:lnTo>
                    <a:lnTo>
                      <a:pt x="315" y="459"/>
                    </a:lnTo>
                    <a:lnTo>
                      <a:pt x="330" y="452"/>
                    </a:lnTo>
                    <a:lnTo>
                      <a:pt x="345" y="443"/>
                    </a:lnTo>
                    <a:lnTo>
                      <a:pt x="358" y="431"/>
                    </a:lnTo>
                    <a:lnTo>
                      <a:pt x="371" y="418"/>
                    </a:lnTo>
                    <a:lnTo>
                      <a:pt x="371" y="418"/>
                    </a:lnTo>
                    <a:lnTo>
                      <a:pt x="383" y="404"/>
                    </a:lnTo>
                    <a:lnTo>
                      <a:pt x="393" y="389"/>
                    </a:lnTo>
                    <a:lnTo>
                      <a:pt x="402" y="372"/>
                    </a:lnTo>
                    <a:lnTo>
                      <a:pt x="408" y="353"/>
                    </a:lnTo>
                    <a:lnTo>
                      <a:pt x="415" y="334"/>
                    </a:lnTo>
                    <a:lnTo>
                      <a:pt x="418" y="312"/>
                    </a:lnTo>
                    <a:lnTo>
                      <a:pt x="420" y="290"/>
                    </a:lnTo>
                    <a:lnTo>
                      <a:pt x="421" y="266"/>
                    </a:lnTo>
                    <a:lnTo>
                      <a:pt x="421" y="266"/>
                    </a:lnTo>
                    <a:lnTo>
                      <a:pt x="420" y="235"/>
                    </a:lnTo>
                    <a:lnTo>
                      <a:pt x="416" y="207"/>
                    </a:lnTo>
                    <a:lnTo>
                      <a:pt x="409" y="180"/>
                    </a:lnTo>
                    <a:lnTo>
                      <a:pt x="404" y="169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394" y="146"/>
                    </a:lnTo>
                    <a:lnTo>
                      <a:pt x="388" y="134"/>
                    </a:lnTo>
                    <a:lnTo>
                      <a:pt x="381" y="124"/>
                    </a:lnTo>
                    <a:lnTo>
                      <a:pt x="374" y="115"/>
                    </a:lnTo>
                    <a:lnTo>
                      <a:pt x="366" y="106"/>
                    </a:lnTo>
                    <a:lnTo>
                      <a:pt x="357" y="98"/>
                    </a:lnTo>
                    <a:lnTo>
                      <a:pt x="348" y="90"/>
                    </a:lnTo>
                    <a:lnTo>
                      <a:pt x="338" y="84"/>
                    </a:lnTo>
                    <a:lnTo>
                      <a:pt x="338" y="84"/>
                    </a:lnTo>
                    <a:lnTo>
                      <a:pt x="328" y="78"/>
                    </a:lnTo>
                    <a:lnTo>
                      <a:pt x="317" y="73"/>
                    </a:lnTo>
                    <a:lnTo>
                      <a:pt x="306" y="69"/>
                    </a:lnTo>
                    <a:lnTo>
                      <a:pt x="294" y="65"/>
                    </a:lnTo>
                    <a:lnTo>
                      <a:pt x="283" y="62"/>
                    </a:lnTo>
                    <a:lnTo>
                      <a:pt x="271" y="60"/>
                    </a:lnTo>
                    <a:lnTo>
                      <a:pt x="259" y="58"/>
                    </a:lnTo>
                    <a:lnTo>
                      <a:pt x="247" y="58"/>
                    </a:lnTo>
                    <a:lnTo>
                      <a:pt x="247" y="58"/>
                    </a:lnTo>
                    <a:lnTo>
                      <a:pt x="229" y="58"/>
                    </a:lnTo>
                    <a:lnTo>
                      <a:pt x="211" y="61"/>
                    </a:lnTo>
                    <a:lnTo>
                      <a:pt x="196" y="65"/>
                    </a:lnTo>
                    <a:lnTo>
                      <a:pt x="179" y="70"/>
                    </a:lnTo>
                    <a:lnTo>
                      <a:pt x="164" y="78"/>
                    </a:lnTo>
                    <a:lnTo>
                      <a:pt x="150" y="85"/>
                    </a:lnTo>
                    <a:lnTo>
                      <a:pt x="136" y="96"/>
                    </a:lnTo>
                    <a:lnTo>
                      <a:pt x="123" y="107"/>
                    </a:lnTo>
                    <a:lnTo>
                      <a:pt x="123" y="107"/>
                    </a:lnTo>
                    <a:lnTo>
                      <a:pt x="110" y="121"/>
                    </a:lnTo>
                    <a:lnTo>
                      <a:pt x="100" y="137"/>
                    </a:lnTo>
                    <a:lnTo>
                      <a:pt x="91" y="155"/>
                    </a:lnTo>
                    <a:lnTo>
                      <a:pt x="83" y="174"/>
                    </a:lnTo>
                    <a:lnTo>
                      <a:pt x="78" y="195"/>
                    </a:lnTo>
                    <a:lnTo>
                      <a:pt x="74" y="220"/>
                    </a:lnTo>
                    <a:lnTo>
                      <a:pt x="72" y="245"/>
                    </a:lnTo>
                    <a:lnTo>
                      <a:pt x="71" y="274"/>
                    </a:lnTo>
                    <a:lnTo>
                      <a:pt x="7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3" name="Freeform 609"/>
              <p:cNvSpPr>
                <a:spLocks/>
              </p:cNvSpPr>
              <p:nvPr/>
            </p:nvSpPr>
            <p:spPr bwMode="auto">
              <a:xfrm>
                <a:off x="5459413" y="2416176"/>
                <a:ext cx="320675" cy="414338"/>
              </a:xfrm>
              <a:custGeom>
                <a:avLst/>
                <a:gdLst>
                  <a:gd name="T0" fmla="*/ 403 w 403"/>
                  <a:gd name="T1" fmla="*/ 0 h 522"/>
                  <a:gd name="T2" fmla="*/ 403 w 403"/>
                  <a:gd name="T3" fmla="*/ 297 h 522"/>
                  <a:gd name="T4" fmla="*/ 398 w 403"/>
                  <a:gd name="T5" fmla="*/ 366 h 522"/>
                  <a:gd name="T6" fmla="*/ 389 w 403"/>
                  <a:gd name="T7" fmla="*/ 407 h 522"/>
                  <a:gd name="T8" fmla="*/ 385 w 403"/>
                  <a:gd name="T9" fmla="*/ 420 h 522"/>
                  <a:gd name="T10" fmla="*/ 375 w 403"/>
                  <a:gd name="T11" fmla="*/ 441 h 522"/>
                  <a:gd name="T12" fmla="*/ 361 w 403"/>
                  <a:gd name="T13" fmla="*/ 461 h 522"/>
                  <a:gd name="T14" fmla="*/ 343 w 403"/>
                  <a:gd name="T15" fmla="*/ 478 h 522"/>
                  <a:gd name="T16" fmla="*/ 323 w 403"/>
                  <a:gd name="T17" fmla="*/ 494 h 522"/>
                  <a:gd name="T18" fmla="*/ 311 w 403"/>
                  <a:gd name="T19" fmla="*/ 500 h 522"/>
                  <a:gd name="T20" fmla="*/ 284 w 403"/>
                  <a:gd name="T21" fmla="*/ 510 h 522"/>
                  <a:gd name="T22" fmla="*/ 255 w 403"/>
                  <a:gd name="T23" fmla="*/ 518 h 522"/>
                  <a:gd name="T24" fmla="*/ 220 w 403"/>
                  <a:gd name="T25" fmla="*/ 522 h 522"/>
                  <a:gd name="T26" fmla="*/ 202 w 403"/>
                  <a:gd name="T27" fmla="*/ 522 h 522"/>
                  <a:gd name="T28" fmla="*/ 168 w 403"/>
                  <a:gd name="T29" fmla="*/ 521 h 522"/>
                  <a:gd name="T30" fmla="*/ 137 w 403"/>
                  <a:gd name="T31" fmla="*/ 516 h 522"/>
                  <a:gd name="T32" fmla="*/ 109 w 403"/>
                  <a:gd name="T33" fmla="*/ 508 h 522"/>
                  <a:gd name="T34" fmla="*/ 85 w 403"/>
                  <a:gd name="T35" fmla="*/ 496 h 522"/>
                  <a:gd name="T36" fmla="*/ 73 w 403"/>
                  <a:gd name="T37" fmla="*/ 490 h 522"/>
                  <a:gd name="T38" fmla="*/ 54 w 403"/>
                  <a:gd name="T39" fmla="*/ 475 h 522"/>
                  <a:gd name="T40" fmla="*/ 38 w 403"/>
                  <a:gd name="T41" fmla="*/ 457 h 522"/>
                  <a:gd name="T42" fmla="*/ 25 w 403"/>
                  <a:gd name="T43" fmla="*/ 436 h 522"/>
                  <a:gd name="T44" fmla="*/ 20 w 403"/>
                  <a:gd name="T45" fmla="*/ 425 h 522"/>
                  <a:gd name="T46" fmla="*/ 11 w 403"/>
                  <a:gd name="T47" fmla="*/ 399 h 522"/>
                  <a:gd name="T48" fmla="*/ 4 w 403"/>
                  <a:gd name="T49" fmla="*/ 370 h 522"/>
                  <a:gd name="T50" fmla="*/ 0 w 403"/>
                  <a:gd name="T51" fmla="*/ 297 h 522"/>
                  <a:gd name="T52" fmla="*/ 68 w 403"/>
                  <a:gd name="T53" fmla="*/ 0 h 522"/>
                  <a:gd name="T54" fmla="*/ 68 w 403"/>
                  <a:gd name="T55" fmla="*/ 295 h 522"/>
                  <a:gd name="T56" fmla="*/ 71 w 403"/>
                  <a:gd name="T57" fmla="*/ 354 h 522"/>
                  <a:gd name="T58" fmla="*/ 80 w 403"/>
                  <a:gd name="T59" fmla="*/ 394 h 522"/>
                  <a:gd name="T60" fmla="*/ 87 w 403"/>
                  <a:gd name="T61" fmla="*/ 409 h 522"/>
                  <a:gd name="T62" fmla="*/ 109 w 403"/>
                  <a:gd name="T63" fmla="*/ 434 h 522"/>
                  <a:gd name="T64" fmla="*/ 123 w 403"/>
                  <a:gd name="T65" fmla="*/ 444 h 522"/>
                  <a:gd name="T66" fmla="*/ 156 w 403"/>
                  <a:gd name="T67" fmla="*/ 457 h 522"/>
                  <a:gd name="T68" fmla="*/ 197 w 403"/>
                  <a:gd name="T69" fmla="*/ 461 h 522"/>
                  <a:gd name="T70" fmla="*/ 215 w 403"/>
                  <a:gd name="T71" fmla="*/ 461 h 522"/>
                  <a:gd name="T72" fmla="*/ 247 w 403"/>
                  <a:gd name="T73" fmla="*/ 455 h 522"/>
                  <a:gd name="T74" fmla="*/ 274 w 403"/>
                  <a:gd name="T75" fmla="*/ 448 h 522"/>
                  <a:gd name="T76" fmla="*/ 295 w 403"/>
                  <a:gd name="T77" fmla="*/ 435 h 522"/>
                  <a:gd name="T78" fmla="*/ 304 w 403"/>
                  <a:gd name="T79" fmla="*/ 426 h 522"/>
                  <a:gd name="T80" fmla="*/ 318 w 403"/>
                  <a:gd name="T81" fmla="*/ 405 h 522"/>
                  <a:gd name="T82" fmla="*/ 328 w 403"/>
                  <a:gd name="T83" fmla="*/ 377 h 522"/>
                  <a:gd name="T84" fmla="*/ 333 w 403"/>
                  <a:gd name="T85" fmla="*/ 340 h 522"/>
                  <a:gd name="T86" fmla="*/ 335 w 403"/>
                  <a:gd name="T87" fmla="*/ 29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3" h="522">
                    <a:moveTo>
                      <a:pt x="335" y="0"/>
                    </a:moveTo>
                    <a:lnTo>
                      <a:pt x="403" y="0"/>
                    </a:lnTo>
                    <a:lnTo>
                      <a:pt x="403" y="297"/>
                    </a:lnTo>
                    <a:lnTo>
                      <a:pt x="403" y="297"/>
                    </a:lnTo>
                    <a:lnTo>
                      <a:pt x="402" y="332"/>
                    </a:lnTo>
                    <a:lnTo>
                      <a:pt x="398" y="366"/>
                    </a:lnTo>
                    <a:lnTo>
                      <a:pt x="393" y="394"/>
                    </a:lnTo>
                    <a:lnTo>
                      <a:pt x="389" y="407"/>
                    </a:lnTo>
                    <a:lnTo>
                      <a:pt x="385" y="420"/>
                    </a:lnTo>
                    <a:lnTo>
                      <a:pt x="385" y="420"/>
                    </a:lnTo>
                    <a:lnTo>
                      <a:pt x="380" y="430"/>
                    </a:lnTo>
                    <a:lnTo>
                      <a:pt x="375" y="441"/>
                    </a:lnTo>
                    <a:lnTo>
                      <a:pt x="369" y="452"/>
                    </a:lnTo>
                    <a:lnTo>
                      <a:pt x="361" y="461"/>
                    </a:lnTo>
                    <a:lnTo>
                      <a:pt x="353" y="469"/>
                    </a:lnTo>
                    <a:lnTo>
                      <a:pt x="343" y="478"/>
                    </a:lnTo>
                    <a:lnTo>
                      <a:pt x="333" y="486"/>
                    </a:lnTo>
                    <a:lnTo>
                      <a:pt x="323" y="494"/>
                    </a:lnTo>
                    <a:lnTo>
                      <a:pt x="323" y="494"/>
                    </a:lnTo>
                    <a:lnTo>
                      <a:pt x="311" y="500"/>
                    </a:lnTo>
                    <a:lnTo>
                      <a:pt x="298" y="505"/>
                    </a:lnTo>
                    <a:lnTo>
                      <a:pt x="284" y="510"/>
                    </a:lnTo>
                    <a:lnTo>
                      <a:pt x="270" y="514"/>
                    </a:lnTo>
                    <a:lnTo>
                      <a:pt x="255" y="518"/>
                    </a:lnTo>
                    <a:lnTo>
                      <a:pt x="238" y="519"/>
                    </a:lnTo>
                    <a:lnTo>
                      <a:pt x="220" y="522"/>
                    </a:lnTo>
                    <a:lnTo>
                      <a:pt x="202" y="522"/>
                    </a:lnTo>
                    <a:lnTo>
                      <a:pt x="202" y="522"/>
                    </a:lnTo>
                    <a:lnTo>
                      <a:pt x="185" y="522"/>
                    </a:lnTo>
                    <a:lnTo>
                      <a:pt x="168" y="521"/>
                    </a:lnTo>
                    <a:lnTo>
                      <a:pt x="153" y="518"/>
                    </a:lnTo>
                    <a:lnTo>
                      <a:pt x="137" y="516"/>
                    </a:lnTo>
                    <a:lnTo>
                      <a:pt x="123" y="512"/>
                    </a:lnTo>
                    <a:lnTo>
                      <a:pt x="109" y="508"/>
                    </a:lnTo>
                    <a:lnTo>
                      <a:pt x="96" y="503"/>
                    </a:lnTo>
                    <a:lnTo>
                      <a:pt x="85" y="496"/>
                    </a:lnTo>
                    <a:lnTo>
                      <a:pt x="85" y="496"/>
                    </a:lnTo>
                    <a:lnTo>
                      <a:pt x="73" y="490"/>
                    </a:lnTo>
                    <a:lnTo>
                      <a:pt x="63" y="484"/>
                    </a:lnTo>
                    <a:lnTo>
                      <a:pt x="54" y="475"/>
                    </a:lnTo>
                    <a:lnTo>
                      <a:pt x="45" y="467"/>
                    </a:lnTo>
                    <a:lnTo>
                      <a:pt x="38" y="457"/>
                    </a:lnTo>
                    <a:lnTo>
                      <a:pt x="31" y="448"/>
                    </a:lnTo>
                    <a:lnTo>
                      <a:pt x="25" y="436"/>
                    </a:lnTo>
                    <a:lnTo>
                      <a:pt x="20" y="425"/>
                    </a:lnTo>
                    <a:lnTo>
                      <a:pt x="20" y="425"/>
                    </a:lnTo>
                    <a:lnTo>
                      <a:pt x="15" y="413"/>
                    </a:lnTo>
                    <a:lnTo>
                      <a:pt x="11" y="399"/>
                    </a:lnTo>
                    <a:lnTo>
                      <a:pt x="8" y="385"/>
                    </a:lnTo>
                    <a:lnTo>
                      <a:pt x="4" y="370"/>
                    </a:lnTo>
                    <a:lnTo>
                      <a:pt x="2" y="335"/>
                    </a:lnTo>
                    <a:lnTo>
                      <a:pt x="0" y="29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95"/>
                    </a:lnTo>
                    <a:lnTo>
                      <a:pt x="68" y="295"/>
                    </a:lnTo>
                    <a:lnTo>
                      <a:pt x="68" y="327"/>
                    </a:lnTo>
                    <a:lnTo>
                      <a:pt x="71" y="354"/>
                    </a:lnTo>
                    <a:lnTo>
                      <a:pt x="75" y="376"/>
                    </a:lnTo>
                    <a:lnTo>
                      <a:pt x="80" y="394"/>
                    </a:lnTo>
                    <a:lnTo>
                      <a:pt x="80" y="394"/>
                    </a:lnTo>
                    <a:lnTo>
                      <a:pt x="87" y="409"/>
                    </a:lnTo>
                    <a:lnTo>
                      <a:pt x="98" y="422"/>
                    </a:lnTo>
                    <a:lnTo>
                      <a:pt x="109" y="434"/>
                    </a:lnTo>
                    <a:lnTo>
                      <a:pt x="123" y="444"/>
                    </a:lnTo>
                    <a:lnTo>
                      <a:pt x="123" y="444"/>
                    </a:lnTo>
                    <a:lnTo>
                      <a:pt x="139" y="450"/>
                    </a:lnTo>
                    <a:lnTo>
                      <a:pt x="156" y="457"/>
                    </a:lnTo>
                    <a:lnTo>
                      <a:pt x="176" y="459"/>
                    </a:lnTo>
                    <a:lnTo>
                      <a:pt x="197" y="461"/>
                    </a:lnTo>
                    <a:lnTo>
                      <a:pt x="197" y="461"/>
                    </a:lnTo>
                    <a:lnTo>
                      <a:pt x="215" y="461"/>
                    </a:lnTo>
                    <a:lnTo>
                      <a:pt x="232" y="458"/>
                    </a:lnTo>
                    <a:lnTo>
                      <a:pt x="247" y="455"/>
                    </a:lnTo>
                    <a:lnTo>
                      <a:pt x="261" y="452"/>
                    </a:lnTo>
                    <a:lnTo>
                      <a:pt x="274" y="448"/>
                    </a:lnTo>
                    <a:lnTo>
                      <a:pt x="284" y="441"/>
                    </a:lnTo>
                    <a:lnTo>
                      <a:pt x="295" y="435"/>
                    </a:lnTo>
                    <a:lnTo>
                      <a:pt x="304" y="426"/>
                    </a:lnTo>
                    <a:lnTo>
                      <a:pt x="304" y="426"/>
                    </a:lnTo>
                    <a:lnTo>
                      <a:pt x="311" y="417"/>
                    </a:lnTo>
                    <a:lnTo>
                      <a:pt x="318" y="405"/>
                    </a:lnTo>
                    <a:lnTo>
                      <a:pt x="323" y="393"/>
                    </a:lnTo>
                    <a:lnTo>
                      <a:pt x="328" y="377"/>
                    </a:lnTo>
                    <a:lnTo>
                      <a:pt x="330" y="359"/>
                    </a:lnTo>
                    <a:lnTo>
                      <a:pt x="333" y="340"/>
                    </a:lnTo>
                    <a:lnTo>
                      <a:pt x="334" y="320"/>
                    </a:lnTo>
                    <a:lnTo>
                      <a:pt x="335" y="29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4" name="Freeform 610"/>
              <p:cNvSpPr>
                <a:spLocks noEditPoints="1"/>
              </p:cNvSpPr>
              <p:nvPr/>
            </p:nvSpPr>
            <p:spPr bwMode="auto">
              <a:xfrm>
                <a:off x="5859463" y="2416176"/>
                <a:ext cx="311150" cy="407988"/>
              </a:xfrm>
              <a:custGeom>
                <a:avLst/>
                <a:gdLst>
                  <a:gd name="T0" fmla="*/ 0 w 392"/>
                  <a:gd name="T1" fmla="*/ 0 h 513"/>
                  <a:gd name="T2" fmla="*/ 193 w 392"/>
                  <a:gd name="T3" fmla="*/ 0 h 513"/>
                  <a:gd name="T4" fmla="*/ 256 w 392"/>
                  <a:gd name="T5" fmla="*/ 2 h 513"/>
                  <a:gd name="T6" fmla="*/ 271 w 392"/>
                  <a:gd name="T7" fmla="*/ 5 h 513"/>
                  <a:gd name="T8" fmla="*/ 306 w 392"/>
                  <a:gd name="T9" fmla="*/ 14 h 513"/>
                  <a:gd name="T10" fmla="*/ 334 w 392"/>
                  <a:gd name="T11" fmla="*/ 29 h 513"/>
                  <a:gd name="T12" fmla="*/ 347 w 392"/>
                  <a:gd name="T13" fmla="*/ 38 h 513"/>
                  <a:gd name="T14" fmla="*/ 367 w 392"/>
                  <a:gd name="T15" fmla="*/ 64 h 513"/>
                  <a:gd name="T16" fmla="*/ 376 w 392"/>
                  <a:gd name="T17" fmla="*/ 78 h 513"/>
                  <a:gd name="T18" fmla="*/ 388 w 392"/>
                  <a:gd name="T19" fmla="*/ 112 h 513"/>
                  <a:gd name="T20" fmla="*/ 392 w 392"/>
                  <a:gd name="T21" fmla="*/ 148 h 513"/>
                  <a:gd name="T22" fmla="*/ 390 w 392"/>
                  <a:gd name="T23" fmla="*/ 165 h 513"/>
                  <a:gd name="T24" fmla="*/ 385 w 392"/>
                  <a:gd name="T25" fmla="*/ 194 h 513"/>
                  <a:gd name="T26" fmla="*/ 375 w 392"/>
                  <a:gd name="T27" fmla="*/ 222 h 513"/>
                  <a:gd name="T28" fmla="*/ 360 w 392"/>
                  <a:gd name="T29" fmla="*/ 248 h 513"/>
                  <a:gd name="T30" fmla="*/ 349 w 392"/>
                  <a:gd name="T31" fmla="*/ 259 h 513"/>
                  <a:gd name="T32" fmla="*/ 325 w 392"/>
                  <a:gd name="T33" fmla="*/ 279 h 513"/>
                  <a:gd name="T34" fmla="*/ 292 w 392"/>
                  <a:gd name="T35" fmla="*/ 293 h 513"/>
                  <a:gd name="T36" fmla="*/ 250 w 392"/>
                  <a:gd name="T37" fmla="*/ 302 h 513"/>
                  <a:gd name="T38" fmla="*/ 200 w 392"/>
                  <a:gd name="T39" fmla="*/ 304 h 513"/>
                  <a:gd name="T40" fmla="*/ 68 w 392"/>
                  <a:gd name="T41" fmla="*/ 513 h 513"/>
                  <a:gd name="T42" fmla="*/ 68 w 392"/>
                  <a:gd name="T43" fmla="*/ 244 h 513"/>
                  <a:gd name="T44" fmla="*/ 200 w 392"/>
                  <a:gd name="T45" fmla="*/ 244 h 513"/>
                  <a:gd name="T46" fmla="*/ 231 w 392"/>
                  <a:gd name="T47" fmla="*/ 243 h 513"/>
                  <a:gd name="T48" fmla="*/ 256 w 392"/>
                  <a:gd name="T49" fmla="*/ 238 h 513"/>
                  <a:gd name="T50" fmla="*/ 278 w 392"/>
                  <a:gd name="T51" fmla="*/ 230 h 513"/>
                  <a:gd name="T52" fmla="*/ 293 w 392"/>
                  <a:gd name="T53" fmla="*/ 220 h 513"/>
                  <a:gd name="T54" fmla="*/ 301 w 392"/>
                  <a:gd name="T55" fmla="*/ 213 h 513"/>
                  <a:gd name="T56" fmla="*/ 311 w 392"/>
                  <a:gd name="T57" fmla="*/ 198 h 513"/>
                  <a:gd name="T58" fmla="*/ 317 w 392"/>
                  <a:gd name="T59" fmla="*/ 181 h 513"/>
                  <a:gd name="T60" fmla="*/ 321 w 392"/>
                  <a:gd name="T61" fmla="*/ 161 h 513"/>
                  <a:gd name="T62" fmla="*/ 321 w 392"/>
                  <a:gd name="T63" fmla="*/ 151 h 513"/>
                  <a:gd name="T64" fmla="*/ 317 w 392"/>
                  <a:gd name="T65" fmla="*/ 120 h 513"/>
                  <a:gd name="T66" fmla="*/ 305 w 392"/>
                  <a:gd name="T67" fmla="*/ 96 h 513"/>
                  <a:gd name="T68" fmla="*/ 297 w 392"/>
                  <a:gd name="T69" fmla="*/ 84 h 513"/>
                  <a:gd name="T70" fmla="*/ 275 w 392"/>
                  <a:gd name="T71" fmla="*/ 70 h 513"/>
                  <a:gd name="T72" fmla="*/ 262 w 392"/>
                  <a:gd name="T73" fmla="*/ 65 h 513"/>
                  <a:gd name="T74" fmla="*/ 238 w 392"/>
                  <a:gd name="T75" fmla="*/ 61 h 513"/>
                  <a:gd name="T76" fmla="*/ 68 w 392"/>
                  <a:gd name="T77" fmla="*/ 60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238" y="1"/>
                    </a:lnTo>
                    <a:lnTo>
                      <a:pt x="256" y="2"/>
                    </a:lnTo>
                    <a:lnTo>
                      <a:pt x="271" y="5"/>
                    </a:lnTo>
                    <a:lnTo>
                      <a:pt x="271" y="5"/>
                    </a:lnTo>
                    <a:lnTo>
                      <a:pt x="289" y="8"/>
                    </a:lnTo>
                    <a:lnTo>
                      <a:pt x="306" y="14"/>
                    </a:lnTo>
                    <a:lnTo>
                      <a:pt x="321" y="20"/>
                    </a:lnTo>
                    <a:lnTo>
                      <a:pt x="334" y="29"/>
                    </a:lnTo>
                    <a:lnTo>
                      <a:pt x="334" y="29"/>
                    </a:lnTo>
                    <a:lnTo>
                      <a:pt x="347" y="38"/>
                    </a:lnTo>
                    <a:lnTo>
                      <a:pt x="357" y="49"/>
                    </a:lnTo>
                    <a:lnTo>
                      <a:pt x="367" y="64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83" y="94"/>
                    </a:lnTo>
                    <a:lnTo>
                      <a:pt x="388" y="112"/>
                    </a:lnTo>
                    <a:lnTo>
                      <a:pt x="390" y="130"/>
                    </a:lnTo>
                    <a:lnTo>
                      <a:pt x="392" y="148"/>
                    </a:lnTo>
                    <a:lnTo>
                      <a:pt x="392" y="148"/>
                    </a:lnTo>
                    <a:lnTo>
                      <a:pt x="390" y="165"/>
                    </a:lnTo>
                    <a:lnTo>
                      <a:pt x="389" y="180"/>
                    </a:lnTo>
                    <a:lnTo>
                      <a:pt x="385" y="194"/>
                    </a:lnTo>
                    <a:lnTo>
                      <a:pt x="381" y="208"/>
                    </a:lnTo>
                    <a:lnTo>
                      <a:pt x="375" y="222"/>
                    </a:lnTo>
                    <a:lnTo>
                      <a:pt x="367" y="235"/>
                    </a:lnTo>
                    <a:lnTo>
                      <a:pt x="360" y="248"/>
                    </a:lnTo>
                    <a:lnTo>
                      <a:pt x="349" y="259"/>
                    </a:lnTo>
                    <a:lnTo>
                      <a:pt x="349" y="259"/>
                    </a:lnTo>
                    <a:lnTo>
                      <a:pt x="338" y="270"/>
                    </a:lnTo>
                    <a:lnTo>
                      <a:pt x="325" y="279"/>
                    </a:lnTo>
                    <a:lnTo>
                      <a:pt x="309" y="286"/>
                    </a:lnTo>
                    <a:lnTo>
                      <a:pt x="292" y="293"/>
                    </a:lnTo>
                    <a:lnTo>
                      <a:pt x="271" y="298"/>
                    </a:lnTo>
                    <a:lnTo>
                      <a:pt x="250" y="302"/>
                    </a:lnTo>
                    <a:lnTo>
                      <a:pt x="225" y="303"/>
                    </a:lnTo>
                    <a:lnTo>
                      <a:pt x="200" y="304"/>
                    </a:lnTo>
                    <a:lnTo>
                      <a:pt x="68" y="304"/>
                    </a:lnTo>
                    <a:lnTo>
                      <a:pt x="68" y="513"/>
                    </a:lnTo>
                    <a:lnTo>
                      <a:pt x="0" y="513"/>
                    </a:lnTo>
                    <a:close/>
                    <a:moveTo>
                      <a:pt x="68" y="244"/>
                    </a:moveTo>
                    <a:lnTo>
                      <a:pt x="200" y="244"/>
                    </a:lnTo>
                    <a:lnTo>
                      <a:pt x="200" y="244"/>
                    </a:lnTo>
                    <a:lnTo>
                      <a:pt x="216" y="243"/>
                    </a:lnTo>
                    <a:lnTo>
                      <a:pt x="231" y="243"/>
                    </a:lnTo>
                    <a:lnTo>
                      <a:pt x="245" y="240"/>
                    </a:lnTo>
                    <a:lnTo>
                      <a:pt x="256" y="238"/>
                    </a:lnTo>
                    <a:lnTo>
                      <a:pt x="268" y="234"/>
                    </a:lnTo>
                    <a:lnTo>
                      <a:pt x="278" y="230"/>
                    </a:lnTo>
                    <a:lnTo>
                      <a:pt x="287" y="225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301" y="213"/>
                    </a:lnTo>
                    <a:lnTo>
                      <a:pt x="306" y="206"/>
                    </a:lnTo>
                    <a:lnTo>
                      <a:pt x="311" y="198"/>
                    </a:lnTo>
                    <a:lnTo>
                      <a:pt x="315" y="190"/>
                    </a:lnTo>
                    <a:lnTo>
                      <a:pt x="317" y="181"/>
                    </a:lnTo>
                    <a:lnTo>
                      <a:pt x="320" y="171"/>
                    </a:lnTo>
                    <a:lnTo>
                      <a:pt x="321" y="161"/>
                    </a:lnTo>
                    <a:lnTo>
                      <a:pt x="321" y="151"/>
                    </a:lnTo>
                    <a:lnTo>
                      <a:pt x="321" y="151"/>
                    </a:lnTo>
                    <a:lnTo>
                      <a:pt x="320" y="135"/>
                    </a:lnTo>
                    <a:lnTo>
                      <a:pt x="317" y="120"/>
                    </a:lnTo>
                    <a:lnTo>
                      <a:pt x="312" y="107"/>
                    </a:lnTo>
                    <a:lnTo>
                      <a:pt x="305" y="96"/>
                    </a:lnTo>
                    <a:lnTo>
                      <a:pt x="305" y="96"/>
                    </a:lnTo>
                    <a:lnTo>
                      <a:pt x="297" y="84"/>
                    </a:lnTo>
                    <a:lnTo>
                      <a:pt x="287" y="76"/>
                    </a:lnTo>
                    <a:lnTo>
                      <a:pt x="275" y="70"/>
                    </a:lnTo>
                    <a:lnTo>
                      <a:pt x="262" y="65"/>
                    </a:lnTo>
                    <a:lnTo>
                      <a:pt x="262" y="65"/>
                    </a:lnTo>
                    <a:lnTo>
                      <a:pt x="252" y="62"/>
                    </a:lnTo>
                    <a:lnTo>
                      <a:pt x="238" y="61"/>
                    </a:lnTo>
                    <a:lnTo>
                      <a:pt x="199" y="60"/>
                    </a:lnTo>
                    <a:lnTo>
                      <a:pt x="68" y="60"/>
                    </a:lnTo>
                    <a:lnTo>
                      <a:pt x="68" y="2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5" name="Freeform 611"/>
              <p:cNvSpPr>
                <a:spLocks/>
              </p:cNvSpPr>
              <p:nvPr/>
            </p:nvSpPr>
            <p:spPr bwMode="auto">
              <a:xfrm>
                <a:off x="6219825" y="2416176"/>
                <a:ext cx="303213" cy="407988"/>
              </a:xfrm>
              <a:custGeom>
                <a:avLst/>
                <a:gdLst>
                  <a:gd name="T0" fmla="*/ 0 w 383"/>
                  <a:gd name="T1" fmla="*/ 513 h 513"/>
                  <a:gd name="T2" fmla="*/ 0 w 383"/>
                  <a:gd name="T3" fmla="*/ 0 h 513"/>
                  <a:gd name="T4" fmla="*/ 370 w 383"/>
                  <a:gd name="T5" fmla="*/ 0 h 513"/>
                  <a:gd name="T6" fmla="*/ 370 w 383"/>
                  <a:gd name="T7" fmla="*/ 60 h 513"/>
                  <a:gd name="T8" fmla="*/ 68 w 383"/>
                  <a:gd name="T9" fmla="*/ 60 h 513"/>
                  <a:gd name="T10" fmla="*/ 68 w 383"/>
                  <a:gd name="T11" fmla="*/ 217 h 513"/>
                  <a:gd name="T12" fmla="*/ 351 w 383"/>
                  <a:gd name="T13" fmla="*/ 217 h 513"/>
                  <a:gd name="T14" fmla="*/ 351 w 383"/>
                  <a:gd name="T15" fmla="*/ 277 h 513"/>
                  <a:gd name="T16" fmla="*/ 68 w 383"/>
                  <a:gd name="T17" fmla="*/ 277 h 513"/>
                  <a:gd name="T18" fmla="*/ 68 w 383"/>
                  <a:gd name="T19" fmla="*/ 453 h 513"/>
                  <a:gd name="T20" fmla="*/ 383 w 383"/>
                  <a:gd name="T21" fmla="*/ 453 h 513"/>
                  <a:gd name="T22" fmla="*/ 383 w 383"/>
                  <a:gd name="T23" fmla="*/ 513 h 513"/>
                  <a:gd name="T24" fmla="*/ 0 w 383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3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70" y="0"/>
                    </a:lnTo>
                    <a:lnTo>
                      <a:pt x="370" y="60"/>
                    </a:lnTo>
                    <a:lnTo>
                      <a:pt x="68" y="60"/>
                    </a:lnTo>
                    <a:lnTo>
                      <a:pt x="68" y="217"/>
                    </a:lnTo>
                    <a:lnTo>
                      <a:pt x="351" y="217"/>
                    </a:lnTo>
                    <a:lnTo>
                      <a:pt x="351" y="277"/>
                    </a:lnTo>
                    <a:lnTo>
                      <a:pt x="68" y="277"/>
                    </a:lnTo>
                    <a:lnTo>
                      <a:pt x="68" y="453"/>
                    </a:lnTo>
                    <a:lnTo>
                      <a:pt x="383" y="453"/>
                    </a:lnTo>
                    <a:lnTo>
                      <a:pt x="383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6" name="Freeform 612"/>
              <p:cNvSpPr>
                <a:spLocks noEditPoints="1"/>
              </p:cNvSpPr>
              <p:nvPr/>
            </p:nvSpPr>
            <p:spPr bwMode="auto">
              <a:xfrm>
                <a:off x="6756400" y="2416176"/>
                <a:ext cx="358775" cy="407988"/>
              </a:xfrm>
              <a:custGeom>
                <a:avLst/>
                <a:gdLst>
                  <a:gd name="T0" fmla="*/ 0 w 452"/>
                  <a:gd name="T1" fmla="*/ 0 h 513"/>
                  <a:gd name="T2" fmla="*/ 227 w 452"/>
                  <a:gd name="T3" fmla="*/ 0 h 513"/>
                  <a:gd name="T4" fmla="*/ 287 w 452"/>
                  <a:gd name="T5" fmla="*/ 3 h 513"/>
                  <a:gd name="T6" fmla="*/ 332 w 452"/>
                  <a:gd name="T7" fmla="*/ 14 h 513"/>
                  <a:gd name="T8" fmla="*/ 340 w 452"/>
                  <a:gd name="T9" fmla="*/ 17 h 513"/>
                  <a:gd name="T10" fmla="*/ 356 w 452"/>
                  <a:gd name="T11" fmla="*/ 26 h 513"/>
                  <a:gd name="T12" fmla="*/ 370 w 452"/>
                  <a:gd name="T13" fmla="*/ 39 h 513"/>
                  <a:gd name="T14" fmla="*/ 388 w 452"/>
                  <a:gd name="T15" fmla="*/ 62 h 513"/>
                  <a:gd name="T16" fmla="*/ 397 w 452"/>
                  <a:gd name="T17" fmla="*/ 80 h 513"/>
                  <a:gd name="T18" fmla="*/ 409 w 452"/>
                  <a:gd name="T19" fmla="*/ 119 h 513"/>
                  <a:gd name="T20" fmla="*/ 410 w 452"/>
                  <a:gd name="T21" fmla="*/ 140 h 513"/>
                  <a:gd name="T22" fmla="*/ 408 w 452"/>
                  <a:gd name="T23" fmla="*/ 166 h 513"/>
                  <a:gd name="T24" fmla="*/ 401 w 452"/>
                  <a:gd name="T25" fmla="*/ 190 h 513"/>
                  <a:gd name="T26" fmla="*/ 390 w 452"/>
                  <a:gd name="T27" fmla="*/ 212 h 513"/>
                  <a:gd name="T28" fmla="*/ 374 w 452"/>
                  <a:gd name="T29" fmla="*/ 231 h 513"/>
                  <a:gd name="T30" fmla="*/ 365 w 452"/>
                  <a:gd name="T31" fmla="*/ 240 h 513"/>
                  <a:gd name="T32" fmla="*/ 342 w 452"/>
                  <a:gd name="T33" fmla="*/ 256 h 513"/>
                  <a:gd name="T34" fmla="*/ 315 w 452"/>
                  <a:gd name="T35" fmla="*/ 268 h 513"/>
                  <a:gd name="T36" fmla="*/ 283 w 452"/>
                  <a:gd name="T37" fmla="*/ 276 h 513"/>
                  <a:gd name="T38" fmla="*/ 266 w 452"/>
                  <a:gd name="T39" fmla="*/ 280 h 513"/>
                  <a:gd name="T40" fmla="*/ 299 w 452"/>
                  <a:gd name="T41" fmla="*/ 299 h 513"/>
                  <a:gd name="T42" fmla="*/ 306 w 452"/>
                  <a:gd name="T43" fmla="*/ 306 h 513"/>
                  <a:gd name="T44" fmla="*/ 336 w 452"/>
                  <a:gd name="T45" fmla="*/ 336 h 513"/>
                  <a:gd name="T46" fmla="*/ 363 w 452"/>
                  <a:gd name="T47" fmla="*/ 373 h 513"/>
                  <a:gd name="T48" fmla="*/ 367 w 452"/>
                  <a:gd name="T49" fmla="*/ 513 h 513"/>
                  <a:gd name="T50" fmla="*/ 299 w 452"/>
                  <a:gd name="T51" fmla="*/ 407 h 513"/>
                  <a:gd name="T52" fmla="*/ 250 w 452"/>
                  <a:gd name="T53" fmla="*/ 335 h 513"/>
                  <a:gd name="T54" fmla="*/ 240 w 452"/>
                  <a:gd name="T55" fmla="*/ 325 h 513"/>
                  <a:gd name="T56" fmla="*/ 223 w 452"/>
                  <a:gd name="T57" fmla="*/ 307 h 513"/>
                  <a:gd name="T58" fmla="*/ 216 w 452"/>
                  <a:gd name="T59" fmla="*/ 302 h 513"/>
                  <a:gd name="T60" fmla="*/ 184 w 452"/>
                  <a:gd name="T61" fmla="*/ 288 h 513"/>
                  <a:gd name="T62" fmla="*/ 170 w 452"/>
                  <a:gd name="T63" fmla="*/ 285 h 513"/>
                  <a:gd name="T64" fmla="*/ 67 w 452"/>
                  <a:gd name="T65" fmla="*/ 285 h 513"/>
                  <a:gd name="T66" fmla="*/ 0 w 452"/>
                  <a:gd name="T67" fmla="*/ 513 h 513"/>
                  <a:gd name="T68" fmla="*/ 213 w 452"/>
                  <a:gd name="T69" fmla="*/ 226 h 513"/>
                  <a:gd name="T70" fmla="*/ 236 w 452"/>
                  <a:gd name="T71" fmla="*/ 226 h 513"/>
                  <a:gd name="T72" fmla="*/ 272 w 452"/>
                  <a:gd name="T73" fmla="*/ 221 h 513"/>
                  <a:gd name="T74" fmla="*/ 286 w 452"/>
                  <a:gd name="T75" fmla="*/ 217 h 513"/>
                  <a:gd name="T76" fmla="*/ 309 w 452"/>
                  <a:gd name="T77" fmla="*/ 204 h 513"/>
                  <a:gd name="T78" fmla="*/ 326 w 452"/>
                  <a:gd name="T79" fmla="*/ 185 h 513"/>
                  <a:gd name="T80" fmla="*/ 332 w 452"/>
                  <a:gd name="T81" fmla="*/ 175 h 513"/>
                  <a:gd name="T82" fmla="*/ 338 w 452"/>
                  <a:gd name="T83" fmla="*/ 152 h 513"/>
                  <a:gd name="T84" fmla="*/ 340 w 452"/>
                  <a:gd name="T85" fmla="*/ 140 h 513"/>
                  <a:gd name="T86" fmla="*/ 338 w 452"/>
                  <a:gd name="T87" fmla="*/ 122 h 513"/>
                  <a:gd name="T88" fmla="*/ 333 w 452"/>
                  <a:gd name="T89" fmla="*/ 107 h 513"/>
                  <a:gd name="T90" fmla="*/ 326 w 452"/>
                  <a:gd name="T91" fmla="*/ 93 h 513"/>
                  <a:gd name="T92" fmla="*/ 313 w 452"/>
                  <a:gd name="T93" fmla="*/ 80 h 513"/>
                  <a:gd name="T94" fmla="*/ 306 w 452"/>
                  <a:gd name="T95" fmla="*/ 74 h 513"/>
                  <a:gd name="T96" fmla="*/ 290 w 452"/>
                  <a:gd name="T97" fmla="*/ 66 h 513"/>
                  <a:gd name="T98" fmla="*/ 268 w 452"/>
                  <a:gd name="T99" fmla="*/ 60 h 513"/>
                  <a:gd name="T100" fmla="*/ 244 w 452"/>
                  <a:gd name="T101" fmla="*/ 57 h 513"/>
                  <a:gd name="T102" fmla="*/ 67 w 452"/>
                  <a:gd name="T103" fmla="*/ 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59" y="1"/>
                    </a:lnTo>
                    <a:lnTo>
                      <a:pt x="287" y="3"/>
                    </a:lnTo>
                    <a:lnTo>
                      <a:pt x="312" y="7"/>
                    </a:lnTo>
                    <a:lnTo>
                      <a:pt x="332" y="14"/>
                    </a:lnTo>
                    <a:lnTo>
                      <a:pt x="332" y="14"/>
                    </a:lnTo>
                    <a:lnTo>
                      <a:pt x="340" y="17"/>
                    </a:lnTo>
                    <a:lnTo>
                      <a:pt x="349" y="21"/>
                    </a:lnTo>
                    <a:lnTo>
                      <a:pt x="356" y="26"/>
                    </a:lnTo>
                    <a:lnTo>
                      <a:pt x="364" y="33"/>
                    </a:lnTo>
                    <a:lnTo>
                      <a:pt x="370" y="39"/>
                    </a:lnTo>
                    <a:lnTo>
                      <a:pt x="377" y="46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97" y="80"/>
                    </a:lnTo>
                    <a:lnTo>
                      <a:pt x="405" y="99"/>
                    </a:lnTo>
                    <a:lnTo>
                      <a:pt x="409" y="119"/>
                    </a:lnTo>
                    <a:lnTo>
                      <a:pt x="410" y="140"/>
                    </a:lnTo>
                    <a:lnTo>
                      <a:pt x="410" y="140"/>
                    </a:lnTo>
                    <a:lnTo>
                      <a:pt x="409" y="153"/>
                    </a:lnTo>
                    <a:lnTo>
                      <a:pt x="408" y="166"/>
                    </a:lnTo>
                    <a:lnTo>
                      <a:pt x="405" y="179"/>
                    </a:lnTo>
                    <a:lnTo>
                      <a:pt x="401" y="190"/>
                    </a:lnTo>
                    <a:lnTo>
                      <a:pt x="396" y="202"/>
                    </a:lnTo>
                    <a:lnTo>
                      <a:pt x="390" y="212"/>
                    </a:lnTo>
                    <a:lnTo>
                      <a:pt x="383" y="222"/>
                    </a:lnTo>
                    <a:lnTo>
                      <a:pt x="374" y="231"/>
                    </a:lnTo>
                    <a:lnTo>
                      <a:pt x="374" y="231"/>
                    </a:lnTo>
                    <a:lnTo>
                      <a:pt x="365" y="240"/>
                    </a:lnTo>
                    <a:lnTo>
                      <a:pt x="355" y="249"/>
                    </a:lnTo>
                    <a:lnTo>
                      <a:pt x="342" y="256"/>
                    </a:lnTo>
                    <a:lnTo>
                      <a:pt x="329" y="262"/>
                    </a:lnTo>
                    <a:lnTo>
                      <a:pt x="315" y="268"/>
                    </a:lnTo>
                    <a:lnTo>
                      <a:pt x="300" y="272"/>
                    </a:lnTo>
                    <a:lnTo>
                      <a:pt x="283" y="276"/>
                    </a:lnTo>
                    <a:lnTo>
                      <a:pt x="266" y="280"/>
                    </a:lnTo>
                    <a:lnTo>
                      <a:pt x="266" y="280"/>
                    </a:lnTo>
                    <a:lnTo>
                      <a:pt x="289" y="293"/>
                    </a:lnTo>
                    <a:lnTo>
                      <a:pt x="299" y="299"/>
                    </a:lnTo>
                    <a:lnTo>
                      <a:pt x="306" y="306"/>
                    </a:lnTo>
                    <a:lnTo>
                      <a:pt x="306" y="306"/>
                    </a:lnTo>
                    <a:lnTo>
                      <a:pt x="321" y="320"/>
                    </a:lnTo>
                    <a:lnTo>
                      <a:pt x="336" y="336"/>
                    </a:lnTo>
                    <a:lnTo>
                      <a:pt x="349" y="354"/>
                    </a:lnTo>
                    <a:lnTo>
                      <a:pt x="363" y="373"/>
                    </a:lnTo>
                    <a:lnTo>
                      <a:pt x="452" y="513"/>
                    </a:lnTo>
                    <a:lnTo>
                      <a:pt x="367" y="513"/>
                    </a:lnTo>
                    <a:lnTo>
                      <a:pt x="299" y="407"/>
                    </a:lnTo>
                    <a:lnTo>
                      <a:pt x="299" y="407"/>
                    </a:lnTo>
                    <a:lnTo>
                      <a:pt x="272" y="366"/>
                    </a:lnTo>
                    <a:lnTo>
                      <a:pt x="250" y="335"/>
                    </a:lnTo>
                    <a:lnTo>
                      <a:pt x="250" y="335"/>
                    </a:lnTo>
                    <a:lnTo>
                      <a:pt x="240" y="325"/>
                    </a:lnTo>
                    <a:lnTo>
                      <a:pt x="231" y="315"/>
                    </a:lnTo>
                    <a:lnTo>
                      <a:pt x="223" y="307"/>
                    </a:lnTo>
                    <a:lnTo>
                      <a:pt x="216" y="302"/>
                    </a:lnTo>
                    <a:lnTo>
                      <a:pt x="216" y="302"/>
                    </a:lnTo>
                    <a:lnTo>
                      <a:pt x="200" y="293"/>
                    </a:lnTo>
                    <a:lnTo>
                      <a:pt x="184" y="288"/>
                    </a:lnTo>
                    <a:lnTo>
                      <a:pt x="184" y="288"/>
                    </a:lnTo>
                    <a:lnTo>
                      <a:pt x="170" y="285"/>
                    </a:lnTo>
                    <a:lnTo>
                      <a:pt x="147" y="285"/>
                    </a:lnTo>
                    <a:lnTo>
                      <a:pt x="67" y="285"/>
                    </a:lnTo>
                    <a:lnTo>
                      <a:pt x="67" y="513"/>
                    </a:lnTo>
                    <a:lnTo>
                      <a:pt x="0" y="513"/>
                    </a:lnTo>
                    <a:close/>
                    <a:moveTo>
                      <a:pt x="67" y="226"/>
                    </a:moveTo>
                    <a:lnTo>
                      <a:pt x="213" y="226"/>
                    </a:lnTo>
                    <a:lnTo>
                      <a:pt x="213" y="226"/>
                    </a:lnTo>
                    <a:lnTo>
                      <a:pt x="236" y="226"/>
                    </a:lnTo>
                    <a:lnTo>
                      <a:pt x="255" y="224"/>
                    </a:lnTo>
                    <a:lnTo>
                      <a:pt x="272" y="221"/>
                    </a:lnTo>
                    <a:lnTo>
                      <a:pt x="286" y="217"/>
                    </a:lnTo>
                    <a:lnTo>
                      <a:pt x="286" y="217"/>
                    </a:lnTo>
                    <a:lnTo>
                      <a:pt x="299" y="211"/>
                    </a:lnTo>
                    <a:lnTo>
                      <a:pt x="309" y="204"/>
                    </a:lnTo>
                    <a:lnTo>
                      <a:pt x="319" y="195"/>
                    </a:lnTo>
                    <a:lnTo>
                      <a:pt x="326" y="185"/>
                    </a:lnTo>
                    <a:lnTo>
                      <a:pt x="326" y="185"/>
                    </a:lnTo>
                    <a:lnTo>
                      <a:pt x="332" y="175"/>
                    </a:lnTo>
                    <a:lnTo>
                      <a:pt x="336" y="163"/>
                    </a:lnTo>
                    <a:lnTo>
                      <a:pt x="338" y="152"/>
                    </a:lnTo>
                    <a:lnTo>
                      <a:pt x="340" y="140"/>
                    </a:lnTo>
                    <a:lnTo>
                      <a:pt x="340" y="140"/>
                    </a:lnTo>
                    <a:lnTo>
                      <a:pt x="340" y="131"/>
                    </a:lnTo>
                    <a:lnTo>
                      <a:pt x="338" y="122"/>
                    </a:lnTo>
                    <a:lnTo>
                      <a:pt x="336" y="115"/>
                    </a:lnTo>
                    <a:lnTo>
                      <a:pt x="333" y="107"/>
                    </a:lnTo>
                    <a:lnTo>
                      <a:pt x="329" y="99"/>
                    </a:lnTo>
                    <a:lnTo>
                      <a:pt x="326" y="93"/>
                    </a:lnTo>
                    <a:lnTo>
                      <a:pt x="319" y="87"/>
                    </a:lnTo>
                    <a:lnTo>
                      <a:pt x="313" y="80"/>
                    </a:lnTo>
                    <a:lnTo>
                      <a:pt x="313" y="80"/>
                    </a:lnTo>
                    <a:lnTo>
                      <a:pt x="306" y="74"/>
                    </a:lnTo>
                    <a:lnTo>
                      <a:pt x="299" y="70"/>
                    </a:lnTo>
                    <a:lnTo>
                      <a:pt x="290" y="66"/>
                    </a:lnTo>
                    <a:lnTo>
                      <a:pt x="280" y="62"/>
                    </a:lnTo>
                    <a:lnTo>
                      <a:pt x="268" y="60"/>
                    </a:lnTo>
                    <a:lnTo>
                      <a:pt x="257" y="58"/>
                    </a:lnTo>
                    <a:lnTo>
                      <a:pt x="244" y="57"/>
                    </a:lnTo>
                    <a:lnTo>
                      <a:pt x="230" y="56"/>
                    </a:lnTo>
                    <a:lnTo>
                      <a:pt x="67" y="56"/>
                    </a:lnTo>
                    <a:lnTo>
                      <a:pt x="67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7" name="Freeform 613"/>
              <p:cNvSpPr>
                <a:spLocks/>
              </p:cNvSpPr>
              <p:nvPr/>
            </p:nvSpPr>
            <p:spPr bwMode="auto">
              <a:xfrm>
                <a:off x="7156450" y="2416176"/>
                <a:ext cx="304800" cy="407988"/>
              </a:xfrm>
              <a:custGeom>
                <a:avLst/>
                <a:gdLst>
                  <a:gd name="T0" fmla="*/ 0 w 382"/>
                  <a:gd name="T1" fmla="*/ 513 h 513"/>
                  <a:gd name="T2" fmla="*/ 0 w 382"/>
                  <a:gd name="T3" fmla="*/ 0 h 513"/>
                  <a:gd name="T4" fmla="*/ 369 w 382"/>
                  <a:gd name="T5" fmla="*/ 0 h 513"/>
                  <a:gd name="T6" fmla="*/ 369 w 382"/>
                  <a:gd name="T7" fmla="*/ 60 h 513"/>
                  <a:gd name="T8" fmla="*/ 67 w 382"/>
                  <a:gd name="T9" fmla="*/ 60 h 513"/>
                  <a:gd name="T10" fmla="*/ 67 w 382"/>
                  <a:gd name="T11" fmla="*/ 217 h 513"/>
                  <a:gd name="T12" fmla="*/ 350 w 382"/>
                  <a:gd name="T13" fmla="*/ 217 h 513"/>
                  <a:gd name="T14" fmla="*/ 350 w 382"/>
                  <a:gd name="T15" fmla="*/ 277 h 513"/>
                  <a:gd name="T16" fmla="*/ 67 w 382"/>
                  <a:gd name="T17" fmla="*/ 277 h 513"/>
                  <a:gd name="T18" fmla="*/ 67 w 382"/>
                  <a:gd name="T19" fmla="*/ 453 h 513"/>
                  <a:gd name="T20" fmla="*/ 382 w 382"/>
                  <a:gd name="T21" fmla="*/ 453 h 513"/>
                  <a:gd name="T22" fmla="*/ 382 w 382"/>
                  <a:gd name="T23" fmla="*/ 513 h 513"/>
                  <a:gd name="T24" fmla="*/ 0 w 382"/>
                  <a:gd name="T25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2" h="513">
                    <a:moveTo>
                      <a:pt x="0" y="513"/>
                    </a:moveTo>
                    <a:lnTo>
                      <a:pt x="0" y="0"/>
                    </a:lnTo>
                    <a:lnTo>
                      <a:pt x="369" y="0"/>
                    </a:lnTo>
                    <a:lnTo>
                      <a:pt x="369" y="60"/>
                    </a:lnTo>
                    <a:lnTo>
                      <a:pt x="67" y="60"/>
                    </a:lnTo>
                    <a:lnTo>
                      <a:pt x="67" y="217"/>
                    </a:lnTo>
                    <a:lnTo>
                      <a:pt x="350" y="217"/>
                    </a:lnTo>
                    <a:lnTo>
                      <a:pt x="350" y="277"/>
                    </a:lnTo>
                    <a:lnTo>
                      <a:pt x="67" y="277"/>
                    </a:lnTo>
                    <a:lnTo>
                      <a:pt x="67" y="453"/>
                    </a:lnTo>
                    <a:lnTo>
                      <a:pt x="382" y="453"/>
                    </a:lnTo>
                    <a:lnTo>
                      <a:pt x="382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8" name="Freeform 614"/>
              <p:cNvSpPr>
                <a:spLocks/>
              </p:cNvSpPr>
              <p:nvPr/>
            </p:nvSpPr>
            <p:spPr bwMode="auto">
              <a:xfrm>
                <a:off x="7515225" y="2416176"/>
                <a:ext cx="320675" cy="407988"/>
              </a:xfrm>
              <a:custGeom>
                <a:avLst/>
                <a:gdLst>
                  <a:gd name="T0" fmla="*/ 0 w 404"/>
                  <a:gd name="T1" fmla="*/ 513 h 513"/>
                  <a:gd name="T2" fmla="*/ 0 w 404"/>
                  <a:gd name="T3" fmla="*/ 0 h 513"/>
                  <a:gd name="T4" fmla="*/ 69 w 404"/>
                  <a:gd name="T5" fmla="*/ 0 h 513"/>
                  <a:gd name="T6" fmla="*/ 339 w 404"/>
                  <a:gd name="T7" fmla="*/ 403 h 513"/>
                  <a:gd name="T8" fmla="*/ 339 w 404"/>
                  <a:gd name="T9" fmla="*/ 0 h 513"/>
                  <a:gd name="T10" fmla="*/ 404 w 404"/>
                  <a:gd name="T11" fmla="*/ 0 h 513"/>
                  <a:gd name="T12" fmla="*/ 404 w 404"/>
                  <a:gd name="T13" fmla="*/ 513 h 513"/>
                  <a:gd name="T14" fmla="*/ 334 w 404"/>
                  <a:gd name="T15" fmla="*/ 513 h 513"/>
                  <a:gd name="T16" fmla="*/ 65 w 404"/>
                  <a:gd name="T17" fmla="*/ 110 h 513"/>
                  <a:gd name="T18" fmla="*/ 65 w 404"/>
                  <a:gd name="T19" fmla="*/ 513 h 513"/>
                  <a:gd name="T20" fmla="*/ 0 w 404"/>
                  <a:gd name="T21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4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339" y="403"/>
                    </a:lnTo>
                    <a:lnTo>
                      <a:pt x="339" y="0"/>
                    </a:lnTo>
                    <a:lnTo>
                      <a:pt x="404" y="0"/>
                    </a:lnTo>
                    <a:lnTo>
                      <a:pt x="404" y="513"/>
                    </a:lnTo>
                    <a:lnTo>
                      <a:pt x="334" y="513"/>
                    </a:lnTo>
                    <a:lnTo>
                      <a:pt x="65" y="110"/>
                    </a:lnTo>
                    <a:lnTo>
                      <a:pt x="65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99" name="Freeform 615"/>
              <p:cNvSpPr>
                <a:spLocks noEditPoints="1"/>
              </p:cNvSpPr>
              <p:nvPr/>
            </p:nvSpPr>
            <p:spPr bwMode="auto">
              <a:xfrm>
                <a:off x="7874000" y="2416176"/>
                <a:ext cx="381000" cy="407988"/>
              </a:xfrm>
              <a:custGeom>
                <a:avLst/>
                <a:gdLst>
                  <a:gd name="T0" fmla="*/ 0 w 479"/>
                  <a:gd name="T1" fmla="*/ 513 h 513"/>
                  <a:gd name="T2" fmla="*/ 197 w 479"/>
                  <a:gd name="T3" fmla="*/ 0 h 513"/>
                  <a:gd name="T4" fmla="*/ 270 w 479"/>
                  <a:gd name="T5" fmla="*/ 0 h 513"/>
                  <a:gd name="T6" fmla="*/ 479 w 479"/>
                  <a:gd name="T7" fmla="*/ 513 h 513"/>
                  <a:gd name="T8" fmla="*/ 403 w 479"/>
                  <a:gd name="T9" fmla="*/ 513 h 513"/>
                  <a:gd name="T10" fmla="*/ 343 w 479"/>
                  <a:gd name="T11" fmla="*/ 358 h 513"/>
                  <a:gd name="T12" fmla="*/ 128 w 479"/>
                  <a:gd name="T13" fmla="*/ 358 h 513"/>
                  <a:gd name="T14" fmla="*/ 71 w 479"/>
                  <a:gd name="T15" fmla="*/ 513 h 513"/>
                  <a:gd name="T16" fmla="*/ 0 w 479"/>
                  <a:gd name="T17" fmla="*/ 513 h 513"/>
                  <a:gd name="T18" fmla="*/ 148 w 479"/>
                  <a:gd name="T19" fmla="*/ 302 h 513"/>
                  <a:gd name="T20" fmla="*/ 321 w 479"/>
                  <a:gd name="T21" fmla="*/ 302 h 513"/>
                  <a:gd name="T22" fmla="*/ 268 w 479"/>
                  <a:gd name="T23" fmla="*/ 160 h 513"/>
                  <a:gd name="T24" fmla="*/ 268 w 479"/>
                  <a:gd name="T25" fmla="*/ 160 h 513"/>
                  <a:gd name="T26" fmla="*/ 247 w 479"/>
                  <a:gd name="T27" fmla="*/ 101 h 513"/>
                  <a:gd name="T28" fmla="*/ 231 w 479"/>
                  <a:gd name="T29" fmla="*/ 53 h 513"/>
                  <a:gd name="T30" fmla="*/ 231 w 479"/>
                  <a:gd name="T31" fmla="*/ 53 h 513"/>
                  <a:gd name="T32" fmla="*/ 226 w 479"/>
                  <a:gd name="T33" fmla="*/ 79 h 513"/>
                  <a:gd name="T34" fmla="*/ 220 w 479"/>
                  <a:gd name="T35" fmla="*/ 103 h 513"/>
                  <a:gd name="T36" fmla="*/ 212 w 479"/>
                  <a:gd name="T37" fmla="*/ 128 h 513"/>
                  <a:gd name="T38" fmla="*/ 204 w 479"/>
                  <a:gd name="T39" fmla="*/ 152 h 513"/>
                  <a:gd name="T40" fmla="*/ 148 w 479"/>
                  <a:gd name="T41" fmla="*/ 302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513">
                    <a:moveTo>
                      <a:pt x="0" y="513"/>
                    </a:moveTo>
                    <a:lnTo>
                      <a:pt x="197" y="0"/>
                    </a:lnTo>
                    <a:lnTo>
                      <a:pt x="270" y="0"/>
                    </a:lnTo>
                    <a:lnTo>
                      <a:pt x="479" y="513"/>
                    </a:lnTo>
                    <a:lnTo>
                      <a:pt x="403" y="513"/>
                    </a:lnTo>
                    <a:lnTo>
                      <a:pt x="343" y="358"/>
                    </a:lnTo>
                    <a:lnTo>
                      <a:pt x="128" y="358"/>
                    </a:lnTo>
                    <a:lnTo>
                      <a:pt x="71" y="513"/>
                    </a:lnTo>
                    <a:lnTo>
                      <a:pt x="0" y="513"/>
                    </a:lnTo>
                    <a:close/>
                    <a:moveTo>
                      <a:pt x="148" y="302"/>
                    </a:moveTo>
                    <a:lnTo>
                      <a:pt x="321" y="302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47" y="101"/>
                    </a:lnTo>
                    <a:lnTo>
                      <a:pt x="231" y="53"/>
                    </a:lnTo>
                    <a:lnTo>
                      <a:pt x="231" y="53"/>
                    </a:lnTo>
                    <a:lnTo>
                      <a:pt x="226" y="79"/>
                    </a:lnTo>
                    <a:lnTo>
                      <a:pt x="220" y="103"/>
                    </a:lnTo>
                    <a:lnTo>
                      <a:pt x="212" y="128"/>
                    </a:lnTo>
                    <a:lnTo>
                      <a:pt x="204" y="152"/>
                    </a:lnTo>
                    <a:lnTo>
                      <a:pt x="148" y="3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0" name="Freeform 616"/>
              <p:cNvSpPr>
                <a:spLocks/>
              </p:cNvSpPr>
              <p:nvPr/>
            </p:nvSpPr>
            <p:spPr bwMode="auto">
              <a:xfrm>
                <a:off x="8270875" y="2416176"/>
                <a:ext cx="320675" cy="414338"/>
              </a:xfrm>
              <a:custGeom>
                <a:avLst/>
                <a:gdLst>
                  <a:gd name="T0" fmla="*/ 403 w 403"/>
                  <a:gd name="T1" fmla="*/ 0 h 522"/>
                  <a:gd name="T2" fmla="*/ 403 w 403"/>
                  <a:gd name="T3" fmla="*/ 297 h 522"/>
                  <a:gd name="T4" fmla="*/ 399 w 403"/>
                  <a:gd name="T5" fmla="*/ 366 h 522"/>
                  <a:gd name="T6" fmla="*/ 390 w 403"/>
                  <a:gd name="T7" fmla="*/ 407 h 522"/>
                  <a:gd name="T8" fmla="*/ 386 w 403"/>
                  <a:gd name="T9" fmla="*/ 420 h 522"/>
                  <a:gd name="T10" fmla="*/ 375 w 403"/>
                  <a:gd name="T11" fmla="*/ 441 h 522"/>
                  <a:gd name="T12" fmla="*/ 361 w 403"/>
                  <a:gd name="T13" fmla="*/ 461 h 522"/>
                  <a:gd name="T14" fmla="*/ 344 w 403"/>
                  <a:gd name="T15" fmla="*/ 478 h 522"/>
                  <a:gd name="T16" fmla="*/ 322 w 403"/>
                  <a:gd name="T17" fmla="*/ 494 h 522"/>
                  <a:gd name="T18" fmla="*/ 311 w 403"/>
                  <a:gd name="T19" fmla="*/ 500 h 522"/>
                  <a:gd name="T20" fmla="*/ 284 w 403"/>
                  <a:gd name="T21" fmla="*/ 510 h 522"/>
                  <a:gd name="T22" fmla="*/ 254 w 403"/>
                  <a:gd name="T23" fmla="*/ 518 h 522"/>
                  <a:gd name="T24" fmla="*/ 221 w 403"/>
                  <a:gd name="T25" fmla="*/ 522 h 522"/>
                  <a:gd name="T26" fmla="*/ 203 w 403"/>
                  <a:gd name="T27" fmla="*/ 522 h 522"/>
                  <a:gd name="T28" fmla="*/ 169 w 403"/>
                  <a:gd name="T29" fmla="*/ 521 h 522"/>
                  <a:gd name="T30" fmla="*/ 137 w 403"/>
                  <a:gd name="T31" fmla="*/ 516 h 522"/>
                  <a:gd name="T32" fmla="*/ 110 w 403"/>
                  <a:gd name="T33" fmla="*/ 508 h 522"/>
                  <a:gd name="T34" fmla="*/ 84 w 403"/>
                  <a:gd name="T35" fmla="*/ 496 h 522"/>
                  <a:gd name="T36" fmla="*/ 74 w 403"/>
                  <a:gd name="T37" fmla="*/ 490 h 522"/>
                  <a:gd name="T38" fmla="*/ 54 w 403"/>
                  <a:gd name="T39" fmla="*/ 475 h 522"/>
                  <a:gd name="T40" fmla="*/ 38 w 403"/>
                  <a:gd name="T41" fmla="*/ 457 h 522"/>
                  <a:gd name="T42" fmla="*/ 24 w 403"/>
                  <a:gd name="T43" fmla="*/ 436 h 522"/>
                  <a:gd name="T44" fmla="*/ 19 w 403"/>
                  <a:gd name="T45" fmla="*/ 425 h 522"/>
                  <a:gd name="T46" fmla="*/ 11 w 403"/>
                  <a:gd name="T47" fmla="*/ 399 h 522"/>
                  <a:gd name="T48" fmla="*/ 5 w 403"/>
                  <a:gd name="T49" fmla="*/ 370 h 522"/>
                  <a:gd name="T50" fmla="*/ 0 w 403"/>
                  <a:gd name="T51" fmla="*/ 297 h 522"/>
                  <a:gd name="T52" fmla="*/ 68 w 403"/>
                  <a:gd name="T53" fmla="*/ 0 h 522"/>
                  <a:gd name="T54" fmla="*/ 68 w 403"/>
                  <a:gd name="T55" fmla="*/ 295 h 522"/>
                  <a:gd name="T56" fmla="*/ 70 w 403"/>
                  <a:gd name="T57" fmla="*/ 354 h 522"/>
                  <a:gd name="T58" fmla="*/ 80 w 403"/>
                  <a:gd name="T59" fmla="*/ 394 h 522"/>
                  <a:gd name="T60" fmla="*/ 87 w 403"/>
                  <a:gd name="T61" fmla="*/ 409 h 522"/>
                  <a:gd name="T62" fmla="*/ 109 w 403"/>
                  <a:gd name="T63" fmla="*/ 434 h 522"/>
                  <a:gd name="T64" fmla="*/ 123 w 403"/>
                  <a:gd name="T65" fmla="*/ 444 h 522"/>
                  <a:gd name="T66" fmla="*/ 156 w 403"/>
                  <a:gd name="T67" fmla="*/ 457 h 522"/>
                  <a:gd name="T68" fmla="*/ 197 w 403"/>
                  <a:gd name="T69" fmla="*/ 461 h 522"/>
                  <a:gd name="T70" fmla="*/ 215 w 403"/>
                  <a:gd name="T71" fmla="*/ 461 h 522"/>
                  <a:gd name="T72" fmla="*/ 247 w 403"/>
                  <a:gd name="T73" fmla="*/ 455 h 522"/>
                  <a:gd name="T74" fmla="*/ 274 w 403"/>
                  <a:gd name="T75" fmla="*/ 448 h 522"/>
                  <a:gd name="T76" fmla="*/ 295 w 403"/>
                  <a:gd name="T77" fmla="*/ 435 h 522"/>
                  <a:gd name="T78" fmla="*/ 303 w 403"/>
                  <a:gd name="T79" fmla="*/ 426 h 522"/>
                  <a:gd name="T80" fmla="*/ 317 w 403"/>
                  <a:gd name="T81" fmla="*/ 405 h 522"/>
                  <a:gd name="T82" fmla="*/ 327 w 403"/>
                  <a:gd name="T83" fmla="*/ 377 h 522"/>
                  <a:gd name="T84" fmla="*/ 334 w 403"/>
                  <a:gd name="T85" fmla="*/ 340 h 522"/>
                  <a:gd name="T86" fmla="*/ 335 w 403"/>
                  <a:gd name="T87" fmla="*/ 29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3" h="522">
                    <a:moveTo>
                      <a:pt x="335" y="0"/>
                    </a:moveTo>
                    <a:lnTo>
                      <a:pt x="403" y="0"/>
                    </a:lnTo>
                    <a:lnTo>
                      <a:pt x="403" y="297"/>
                    </a:lnTo>
                    <a:lnTo>
                      <a:pt x="403" y="297"/>
                    </a:lnTo>
                    <a:lnTo>
                      <a:pt x="401" y="332"/>
                    </a:lnTo>
                    <a:lnTo>
                      <a:pt x="399" y="366"/>
                    </a:lnTo>
                    <a:lnTo>
                      <a:pt x="394" y="394"/>
                    </a:lnTo>
                    <a:lnTo>
                      <a:pt x="390" y="407"/>
                    </a:lnTo>
                    <a:lnTo>
                      <a:pt x="386" y="420"/>
                    </a:lnTo>
                    <a:lnTo>
                      <a:pt x="386" y="420"/>
                    </a:lnTo>
                    <a:lnTo>
                      <a:pt x="381" y="430"/>
                    </a:lnTo>
                    <a:lnTo>
                      <a:pt x="375" y="441"/>
                    </a:lnTo>
                    <a:lnTo>
                      <a:pt x="368" y="452"/>
                    </a:lnTo>
                    <a:lnTo>
                      <a:pt x="361" y="461"/>
                    </a:lnTo>
                    <a:lnTo>
                      <a:pt x="353" y="469"/>
                    </a:lnTo>
                    <a:lnTo>
                      <a:pt x="344" y="478"/>
                    </a:lnTo>
                    <a:lnTo>
                      <a:pt x="334" y="486"/>
                    </a:lnTo>
                    <a:lnTo>
                      <a:pt x="322" y="494"/>
                    </a:lnTo>
                    <a:lnTo>
                      <a:pt x="322" y="494"/>
                    </a:lnTo>
                    <a:lnTo>
                      <a:pt x="311" y="500"/>
                    </a:lnTo>
                    <a:lnTo>
                      <a:pt x="298" y="505"/>
                    </a:lnTo>
                    <a:lnTo>
                      <a:pt x="284" y="510"/>
                    </a:lnTo>
                    <a:lnTo>
                      <a:pt x="270" y="514"/>
                    </a:lnTo>
                    <a:lnTo>
                      <a:pt x="254" y="518"/>
                    </a:lnTo>
                    <a:lnTo>
                      <a:pt x="238" y="519"/>
                    </a:lnTo>
                    <a:lnTo>
                      <a:pt x="221" y="522"/>
                    </a:lnTo>
                    <a:lnTo>
                      <a:pt x="203" y="522"/>
                    </a:lnTo>
                    <a:lnTo>
                      <a:pt x="203" y="522"/>
                    </a:lnTo>
                    <a:lnTo>
                      <a:pt x="185" y="522"/>
                    </a:lnTo>
                    <a:lnTo>
                      <a:pt x="169" y="521"/>
                    </a:lnTo>
                    <a:lnTo>
                      <a:pt x="152" y="518"/>
                    </a:lnTo>
                    <a:lnTo>
                      <a:pt x="137" y="516"/>
                    </a:lnTo>
                    <a:lnTo>
                      <a:pt x="123" y="512"/>
                    </a:lnTo>
                    <a:lnTo>
                      <a:pt x="110" y="508"/>
                    </a:lnTo>
                    <a:lnTo>
                      <a:pt x="97" y="503"/>
                    </a:lnTo>
                    <a:lnTo>
                      <a:pt x="84" y="496"/>
                    </a:lnTo>
                    <a:lnTo>
                      <a:pt x="84" y="496"/>
                    </a:lnTo>
                    <a:lnTo>
                      <a:pt x="74" y="490"/>
                    </a:lnTo>
                    <a:lnTo>
                      <a:pt x="64" y="484"/>
                    </a:lnTo>
                    <a:lnTo>
                      <a:pt x="54" y="475"/>
                    </a:lnTo>
                    <a:lnTo>
                      <a:pt x="46" y="467"/>
                    </a:lnTo>
                    <a:lnTo>
                      <a:pt x="38" y="457"/>
                    </a:lnTo>
                    <a:lnTo>
                      <a:pt x="31" y="448"/>
                    </a:lnTo>
                    <a:lnTo>
                      <a:pt x="24" y="436"/>
                    </a:lnTo>
                    <a:lnTo>
                      <a:pt x="19" y="425"/>
                    </a:lnTo>
                    <a:lnTo>
                      <a:pt x="19" y="425"/>
                    </a:lnTo>
                    <a:lnTo>
                      <a:pt x="15" y="413"/>
                    </a:lnTo>
                    <a:lnTo>
                      <a:pt x="11" y="399"/>
                    </a:lnTo>
                    <a:lnTo>
                      <a:pt x="8" y="385"/>
                    </a:lnTo>
                    <a:lnTo>
                      <a:pt x="5" y="370"/>
                    </a:lnTo>
                    <a:lnTo>
                      <a:pt x="1" y="335"/>
                    </a:lnTo>
                    <a:lnTo>
                      <a:pt x="0" y="297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95"/>
                    </a:lnTo>
                    <a:lnTo>
                      <a:pt x="68" y="295"/>
                    </a:lnTo>
                    <a:lnTo>
                      <a:pt x="69" y="327"/>
                    </a:lnTo>
                    <a:lnTo>
                      <a:pt x="70" y="354"/>
                    </a:lnTo>
                    <a:lnTo>
                      <a:pt x="74" y="376"/>
                    </a:lnTo>
                    <a:lnTo>
                      <a:pt x="80" y="394"/>
                    </a:lnTo>
                    <a:lnTo>
                      <a:pt x="80" y="394"/>
                    </a:lnTo>
                    <a:lnTo>
                      <a:pt x="87" y="409"/>
                    </a:lnTo>
                    <a:lnTo>
                      <a:pt x="97" y="422"/>
                    </a:lnTo>
                    <a:lnTo>
                      <a:pt x="109" y="434"/>
                    </a:lnTo>
                    <a:lnTo>
                      <a:pt x="123" y="444"/>
                    </a:lnTo>
                    <a:lnTo>
                      <a:pt x="123" y="444"/>
                    </a:lnTo>
                    <a:lnTo>
                      <a:pt x="139" y="450"/>
                    </a:lnTo>
                    <a:lnTo>
                      <a:pt x="156" y="457"/>
                    </a:lnTo>
                    <a:lnTo>
                      <a:pt x="176" y="459"/>
                    </a:lnTo>
                    <a:lnTo>
                      <a:pt x="197" y="461"/>
                    </a:lnTo>
                    <a:lnTo>
                      <a:pt x="197" y="461"/>
                    </a:lnTo>
                    <a:lnTo>
                      <a:pt x="215" y="461"/>
                    </a:lnTo>
                    <a:lnTo>
                      <a:pt x="231" y="458"/>
                    </a:lnTo>
                    <a:lnTo>
                      <a:pt x="247" y="455"/>
                    </a:lnTo>
                    <a:lnTo>
                      <a:pt x="261" y="452"/>
                    </a:lnTo>
                    <a:lnTo>
                      <a:pt x="274" y="448"/>
                    </a:lnTo>
                    <a:lnTo>
                      <a:pt x="285" y="441"/>
                    </a:lnTo>
                    <a:lnTo>
                      <a:pt x="295" y="435"/>
                    </a:lnTo>
                    <a:lnTo>
                      <a:pt x="303" y="426"/>
                    </a:lnTo>
                    <a:lnTo>
                      <a:pt x="303" y="426"/>
                    </a:lnTo>
                    <a:lnTo>
                      <a:pt x="311" y="417"/>
                    </a:lnTo>
                    <a:lnTo>
                      <a:pt x="317" y="405"/>
                    </a:lnTo>
                    <a:lnTo>
                      <a:pt x="322" y="393"/>
                    </a:lnTo>
                    <a:lnTo>
                      <a:pt x="327" y="377"/>
                    </a:lnTo>
                    <a:lnTo>
                      <a:pt x="331" y="359"/>
                    </a:lnTo>
                    <a:lnTo>
                      <a:pt x="334" y="340"/>
                    </a:lnTo>
                    <a:lnTo>
                      <a:pt x="335" y="320"/>
                    </a:lnTo>
                    <a:lnTo>
                      <a:pt x="335" y="295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1" name="Freeform 617"/>
              <p:cNvSpPr>
                <a:spLocks/>
              </p:cNvSpPr>
              <p:nvPr/>
            </p:nvSpPr>
            <p:spPr bwMode="auto">
              <a:xfrm>
                <a:off x="8670925" y="2416176"/>
                <a:ext cx="254000" cy="407988"/>
              </a:xfrm>
              <a:custGeom>
                <a:avLst/>
                <a:gdLst>
                  <a:gd name="T0" fmla="*/ 0 w 321"/>
                  <a:gd name="T1" fmla="*/ 513 h 513"/>
                  <a:gd name="T2" fmla="*/ 0 w 321"/>
                  <a:gd name="T3" fmla="*/ 0 h 513"/>
                  <a:gd name="T4" fmla="*/ 68 w 321"/>
                  <a:gd name="T5" fmla="*/ 0 h 513"/>
                  <a:gd name="T6" fmla="*/ 68 w 321"/>
                  <a:gd name="T7" fmla="*/ 453 h 513"/>
                  <a:gd name="T8" fmla="*/ 321 w 321"/>
                  <a:gd name="T9" fmla="*/ 453 h 513"/>
                  <a:gd name="T10" fmla="*/ 321 w 321"/>
                  <a:gd name="T11" fmla="*/ 513 h 513"/>
                  <a:gd name="T12" fmla="*/ 0 w 321"/>
                  <a:gd name="T13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513">
                    <a:moveTo>
                      <a:pt x="0" y="513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453"/>
                    </a:lnTo>
                    <a:lnTo>
                      <a:pt x="321" y="453"/>
                    </a:lnTo>
                    <a:lnTo>
                      <a:pt x="321" y="513"/>
                    </a:lnTo>
                    <a:lnTo>
                      <a:pt x="0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  <p:sp>
            <p:nvSpPr>
              <p:cNvPr id="102" name="Freeform 618"/>
              <p:cNvSpPr>
                <a:spLocks/>
              </p:cNvSpPr>
              <p:nvPr/>
            </p:nvSpPr>
            <p:spPr bwMode="auto">
              <a:xfrm>
                <a:off x="8885238" y="2416176"/>
                <a:ext cx="322263" cy="407988"/>
              </a:xfrm>
              <a:custGeom>
                <a:avLst/>
                <a:gdLst>
                  <a:gd name="T0" fmla="*/ 169 w 407"/>
                  <a:gd name="T1" fmla="*/ 513 h 513"/>
                  <a:gd name="T2" fmla="*/ 169 w 407"/>
                  <a:gd name="T3" fmla="*/ 60 h 513"/>
                  <a:gd name="T4" fmla="*/ 0 w 407"/>
                  <a:gd name="T5" fmla="*/ 60 h 513"/>
                  <a:gd name="T6" fmla="*/ 0 w 407"/>
                  <a:gd name="T7" fmla="*/ 0 h 513"/>
                  <a:gd name="T8" fmla="*/ 407 w 407"/>
                  <a:gd name="T9" fmla="*/ 0 h 513"/>
                  <a:gd name="T10" fmla="*/ 407 w 407"/>
                  <a:gd name="T11" fmla="*/ 60 h 513"/>
                  <a:gd name="T12" fmla="*/ 237 w 407"/>
                  <a:gd name="T13" fmla="*/ 60 h 513"/>
                  <a:gd name="T14" fmla="*/ 237 w 407"/>
                  <a:gd name="T15" fmla="*/ 513 h 513"/>
                  <a:gd name="T16" fmla="*/ 169 w 407"/>
                  <a:gd name="T17" fmla="*/ 513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7" h="513">
                    <a:moveTo>
                      <a:pt x="169" y="513"/>
                    </a:moveTo>
                    <a:lnTo>
                      <a:pt x="169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07" y="0"/>
                    </a:lnTo>
                    <a:lnTo>
                      <a:pt x="407" y="60"/>
                    </a:lnTo>
                    <a:lnTo>
                      <a:pt x="237" y="60"/>
                    </a:lnTo>
                    <a:lnTo>
                      <a:pt x="237" y="513"/>
                    </a:lnTo>
                    <a:lnTo>
                      <a:pt x="169" y="5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600" b="1">
                  <a:solidFill>
                    <a:srgbClr val="FFCC33"/>
                  </a:solidFill>
                  <a:cs typeface="Arial" charset="0"/>
                </a:endParaRPr>
              </a:p>
            </p:txBody>
          </p:sp>
        </p:grpSp>
        <p:sp>
          <p:nvSpPr>
            <p:cNvPr id="103" name="Text Box 74"/>
            <p:cNvSpPr txBox="1">
              <a:spLocks noChangeArrowheads="1"/>
            </p:cNvSpPr>
            <p:nvPr userDrawn="1"/>
          </p:nvSpPr>
          <p:spPr bwMode="auto">
            <a:xfrm>
              <a:off x="5519531" y="4699657"/>
              <a:ext cx="72312" cy="7230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>
              <a:lvl1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37931725" indent="-37474525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fontAlgn="base" hangingPunct="1">
                <a:spcAft>
                  <a:spcPct val="0"/>
                </a:spcAft>
                <a:defRPr/>
              </a:pPr>
              <a:r>
                <a:rPr lang="ru-RU" sz="667" dirty="0">
                  <a:solidFill>
                    <a:srgbClr val="000000"/>
                  </a:solidFill>
                  <a:cs typeface="Arial" charset="0"/>
                </a:rPr>
                <a:t>С</a:t>
              </a:r>
              <a:endParaRPr lang="fr-FR" sz="667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65" name="Text Box 23"/>
          <p:cNvSpPr txBox="1">
            <a:spLocks noChangeArrowheads="1"/>
          </p:cNvSpPr>
          <p:nvPr userDrawn="1"/>
        </p:nvSpPr>
        <p:spPr bwMode="auto">
          <a:xfrm>
            <a:off x="1774827" y="6290985"/>
            <a:ext cx="3360000" cy="2208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 anchorCtr="0">
            <a:noAutofit/>
          </a:bodyPr>
          <a:lstStyle>
            <a:lvl1pPr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37931725" indent="-37474525" defTabSz="1042988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COMMERCIALE</a:t>
            </a:r>
          </a:p>
          <a:p>
            <a:pPr eaLnBrk="1" fontAlgn="base" hangingPunct="1"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/>
            </a:pPr>
            <a:r>
              <a:rPr lang="fr-FR" sz="800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DEPARTEMENT QUALITE SERVICE</a:t>
            </a:r>
          </a:p>
        </p:txBody>
      </p:sp>
      <p:sp>
        <p:nvSpPr>
          <p:cNvPr id="4" name="MSIPCMContentMarking" descr="{&quot;HashCode&quot;:-424964394,&quot;Placement&quot;:&quot;Footer&quot;}">
            <a:extLst>
              <a:ext uri="{FF2B5EF4-FFF2-40B4-BE49-F238E27FC236}">
                <a16:creationId xmlns:a16="http://schemas.microsoft.com/office/drawing/2014/main" id="{DD1F58C9-75C6-44DA-AD8C-B15022785412}"/>
              </a:ext>
            </a:extLst>
          </p:cNvPr>
          <p:cNvSpPr txBox="1"/>
          <p:nvPr userDrawn="1"/>
        </p:nvSpPr>
        <p:spPr>
          <a:xfrm>
            <a:off x="11109634" y="6608802"/>
            <a:ext cx="108236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 b="0">
                <a:solidFill>
                  <a:srgbClr val="000000"/>
                </a:solidFill>
                <a:latin typeface="Arial" panose="020B0604020202020204" pitchFamily="34" charset="0"/>
              </a:rPr>
              <a:t>Confidential C</a:t>
            </a:r>
            <a:endParaRPr lang="ru-RU" sz="1000" b="0" dirty="0" err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ransition advClick="0" advTm="15000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891" indent="-342891" algn="l" rtl="0" eaLnBrk="0" fontAlgn="base" hangingPunct="0">
        <a:spcBef>
          <a:spcPct val="35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35000"/>
        </a:spcBef>
        <a:spcAft>
          <a:spcPct val="0"/>
        </a:spcAft>
        <a:buFont typeface="Wingdings" pitchFamily="2" charset="2"/>
        <a:buChar char="§"/>
        <a:defRPr sz="1467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40000"/>
        </a:spcBef>
        <a:spcAft>
          <a:spcPct val="0"/>
        </a:spcAft>
        <a:buFont typeface="Wingdings" pitchFamily="2" charset="2"/>
        <a:buChar char="§"/>
        <a:defRPr sz="1067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10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09">
          <p15:clr>
            <a:srgbClr val="F26B43"/>
          </p15:clr>
        </p15:guide>
        <p15:guide id="2" pos="5420">
          <p15:clr>
            <a:srgbClr val="F26B43"/>
          </p15:clr>
        </p15:guide>
        <p15:guide id="3" pos="5647">
          <p15:clr>
            <a:srgbClr val="F26B43"/>
          </p15:clr>
        </p15:guide>
        <p15:guide id="4" orient="horz" pos="114">
          <p15:clr>
            <a:srgbClr val="F26B43"/>
          </p15:clr>
        </p15:guide>
        <p15:guide id="5" orient="horz" pos="228">
          <p15:clr>
            <a:srgbClr val="F26B43"/>
          </p15:clr>
        </p15:guide>
        <p15:guide id="6" orient="horz" pos="2787">
          <p15:clr>
            <a:srgbClr val="F26B43"/>
          </p15:clr>
        </p15:guide>
        <p15:guide id="7" pos="2909">
          <p15:clr>
            <a:srgbClr val="F26B43"/>
          </p15:clr>
        </p15:guide>
        <p15:guide id="8" pos="2850">
          <p15:clr>
            <a:srgbClr val="F26B43"/>
          </p15:clr>
        </p15:guide>
        <p15:guide id="9" pos="113">
          <p15:clr>
            <a:srgbClr val="F26B43"/>
          </p15:clr>
        </p15:guide>
        <p15:guide id="10" pos="340">
          <p15:clr>
            <a:srgbClr val="F26B43"/>
          </p15:clr>
        </p15:guide>
        <p15:guide id="11" pos="1457">
          <p15:clr>
            <a:srgbClr val="F26B43"/>
          </p15:clr>
        </p15:guide>
        <p15:guide id="12" pos="1511">
          <p15:clr>
            <a:srgbClr val="F26B43"/>
          </p15:clr>
        </p15:guide>
        <p15:guide id="13" pos="4250">
          <p15:clr>
            <a:srgbClr val="F26B43"/>
          </p15:clr>
        </p15:guide>
        <p15:guide id="14" pos="4304">
          <p15:clr>
            <a:srgbClr val="F26B43"/>
          </p15:clr>
        </p15:guide>
        <p15:guide id="15" orient="horz" pos="342">
          <p15:clr>
            <a:srgbClr val="F26B43"/>
          </p15:clr>
        </p15:guide>
        <p15:guide id="16" orient="horz" pos="456">
          <p15:clr>
            <a:srgbClr val="F26B43"/>
          </p15:clr>
        </p15:guide>
        <p15:guide id="17" orient="horz" pos="569">
          <p15:clr>
            <a:srgbClr val="F26B43"/>
          </p15:clr>
        </p15:guide>
        <p15:guide id="18" pos="1919">
          <p15:clr>
            <a:srgbClr val="F26B43"/>
          </p15:clr>
        </p15:guide>
        <p15:guide id="19" pos="1976">
          <p15:clr>
            <a:srgbClr val="F26B43"/>
          </p15:clr>
        </p15:guide>
        <p15:guide id="20" pos="3783">
          <p15:clr>
            <a:srgbClr val="F26B43"/>
          </p15:clr>
        </p15:guide>
        <p15:guide id="21" pos="3840">
          <p15:clr>
            <a:srgbClr val="F26B43"/>
          </p15:clr>
        </p15:guide>
        <p15:guide id="22" orient="horz" pos="165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7AFC-7014-4BB1-8407-8254409E4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Renault ARKANA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BF2A1-6D80-47B9-9968-6E6EAB6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8" y="365536"/>
            <a:ext cx="11234561" cy="345157"/>
          </a:xfrm>
        </p:spPr>
        <p:txBody>
          <a:bodyPr/>
          <a:lstStyle/>
          <a:p>
            <a:r>
              <a:rPr lang="en-US" dirty="0"/>
              <a:t>Shark antenna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44437-2233-457D-9283-A594CFE7AA8D}"/>
              </a:ext>
            </a:extLst>
          </p:cNvPr>
          <p:cNvSpPr txBox="1"/>
          <p:nvPr/>
        </p:nvSpPr>
        <p:spPr>
          <a:xfrm>
            <a:off x="237199" y="993036"/>
            <a:ext cx="11679497" cy="51363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600" b="1" dirty="0"/>
              <a:t>Коллеги, добрый день!</a:t>
            </a:r>
          </a:p>
          <a:p>
            <a:r>
              <a:rPr lang="ru-RU" sz="1600" b="1" dirty="0"/>
              <a:t>К нам стали поступать обращения об установке аксессуарной антенны «Акулий плавник» с зазорами, </a:t>
            </a:r>
            <a:r>
              <a:rPr lang="ru-RU" sz="1600" b="1" dirty="0" err="1"/>
              <a:t>реферансы</a:t>
            </a:r>
            <a:r>
              <a:rPr lang="ru-RU" sz="1600" b="1" dirty="0"/>
              <a:t> 820172293 и 8201727932</a:t>
            </a:r>
          </a:p>
          <a:p>
            <a:endParaRPr lang="ru-RU" sz="1600" b="1" dirty="0"/>
          </a:p>
          <a:p>
            <a:r>
              <a:rPr lang="ru-RU" sz="1600" b="1" u="sng" dirty="0">
                <a:solidFill>
                  <a:srgbClr val="FF0000"/>
                </a:solidFill>
              </a:rPr>
              <a:t>Во избежание вопросов убедительно рекомендуем изучить комментарии к установке ниже.</a:t>
            </a:r>
            <a:endParaRPr lang="en-US" sz="1600" b="1" u="sng" dirty="0">
              <a:solidFill>
                <a:srgbClr val="FF0000"/>
              </a:solidFill>
            </a:endParaRPr>
          </a:p>
          <a:p>
            <a:endParaRPr lang="en-US" sz="1600" b="1" dirty="0"/>
          </a:p>
          <a:p>
            <a:r>
              <a:rPr lang="ru-RU" sz="1600" b="1" dirty="0"/>
              <a:t>В каждой коробке с антенной есть инструкции по установке.</a:t>
            </a:r>
          </a:p>
          <a:p>
            <a:endParaRPr lang="ru-RU" sz="1600" b="1" dirty="0"/>
          </a:p>
          <a:p>
            <a:r>
              <a:rPr lang="ru-RU" sz="1600" b="1" dirty="0">
                <a:solidFill>
                  <a:srgbClr val="FF0000"/>
                </a:solidFill>
              </a:rPr>
              <a:t>ВНИМАНИЕ! </a:t>
            </a:r>
            <a:r>
              <a:rPr lang="ru-RU" sz="1600" b="1" dirty="0"/>
              <a:t>Монтаж/демонтаж необходимо производить на автомобиле с отключенным аккумулятором в режиме сна автомобиля (отсоединение коннекторов антенны через 15-20 минут после снятия клеммы аккумулятора) для исключения возникновения ошибок.</a:t>
            </a:r>
          </a:p>
          <a:p>
            <a:endParaRPr lang="ru-RU" sz="1600" b="1" dirty="0"/>
          </a:p>
          <a:p>
            <a:pPr marL="1341438" indent="-1341438"/>
            <a:r>
              <a:rPr lang="ru-RU" sz="1600" b="1" dirty="0">
                <a:solidFill>
                  <a:srgbClr val="FF0000"/>
                </a:solidFill>
              </a:rPr>
              <a:t>ВНИМАНИЕ! </a:t>
            </a:r>
            <a:r>
              <a:rPr lang="ru-RU" sz="1600" b="1" dirty="0"/>
              <a:t>Часть операций по монтажу/демонтажу выполняется с участием двух человек для исключения вероятности повреждения элементов внутренней обивки/обшивки автомобиля.</a:t>
            </a:r>
          </a:p>
          <a:p>
            <a:endParaRPr lang="ru-RU" sz="1600" b="1" dirty="0"/>
          </a:p>
          <a:p>
            <a:r>
              <a:rPr lang="ru-RU" sz="1600" b="1" u="sng" dirty="0"/>
              <a:t>Необходимые инструменты: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Пластиковые лопатки;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Съемник клипс;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TORX T20;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Динамометрический ключ 22 мм.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3058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7AFC-7014-4BB1-8407-8254409E4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Renault ARKANA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BF2A1-6D80-47B9-9968-6E6EAB6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8" y="365536"/>
            <a:ext cx="11234561" cy="345157"/>
          </a:xfrm>
        </p:spPr>
        <p:txBody>
          <a:bodyPr/>
          <a:lstStyle/>
          <a:p>
            <a:r>
              <a:rPr lang="en-US" dirty="0"/>
              <a:t>Shark antenna – </a:t>
            </a:r>
            <a:r>
              <a:rPr lang="ru-RU" dirty="0"/>
              <a:t>комментарии к инструкции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44437-2233-457D-9283-A594CFE7AA8D}"/>
              </a:ext>
            </a:extLst>
          </p:cNvPr>
          <p:cNvSpPr txBox="1"/>
          <p:nvPr/>
        </p:nvSpPr>
        <p:spPr>
          <a:xfrm>
            <a:off x="237200" y="888898"/>
            <a:ext cx="11546761" cy="5240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ВНИМАНИЕ! </a:t>
            </a:r>
            <a:r>
              <a:rPr lang="ru-RU" sz="1600" b="1" dirty="0"/>
              <a:t>Для корректного выполнения пунктов 4 и 5 инструкции по установке антенны настоятельно рекомендуем выполнить следующие манипуляции:</a:t>
            </a:r>
          </a:p>
          <a:p>
            <a:pPr algn="just"/>
            <a:endParaRPr lang="ru-RU" sz="1600" b="1" dirty="0"/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Снять все потолочные ручки, включая переднюю пассажирскую;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Отсоединить с верхней части дверного проема уплотнитель всех проемов (см. пункт 4), при этом с водительской стороны оставить уплотнитель на верхней кромке дверного проема так, как показано красным цветом на изображении ниже (примерно середина дверного проема);</a:t>
            </a:r>
          </a:p>
          <a:p>
            <a:pPr marL="285750"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b="1" dirty="0"/>
              <a:t>Отсоединить обшивку центральных стоек между проемами дверей, чтобы получить доступ к крыше, как показано на изображении ниже.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algn="just"/>
            <a:r>
              <a:rPr lang="ru-RU" sz="1600" b="1" dirty="0"/>
              <a:t>Данные манипуляции предотвратят деформацию обивки потолка, а также позволят оставить его в этом положении на все время монтажа оборудования без риска повреждений.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86433-036D-4D8B-9D78-BB6F62188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2" y="3820122"/>
            <a:ext cx="3293401" cy="2487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AD606-5E77-4814-9FC0-281E9A5BD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76" y="3820122"/>
            <a:ext cx="3035122" cy="23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7AFC-7014-4BB1-8407-8254409E4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Renault ARKANA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BF2A1-6D80-47B9-9968-6E6EAB6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8" y="365536"/>
            <a:ext cx="11234561" cy="345157"/>
          </a:xfrm>
        </p:spPr>
        <p:txBody>
          <a:bodyPr/>
          <a:lstStyle/>
          <a:p>
            <a:r>
              <a:rPr lang="en-US" dirty="0"/>
              <a:t>Shark antenna – </a:t>
            </a:r>
            <a:r>
              <a:rPr lang="ru-RU" dirty="0"/>
              <a:t>комментарии к инструкции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44437-2233-457D-9283-A594CFE7AA8D}"/>
              </a:ext>
            </a:extLst>
          </p:cNvPr>
          <p:cNvSpPr txBox="1"/>
          <p:nvPr/>
        </p:nvSpPr>
        <p:spPr>
          <a:xfrm>
            <a:off x="237200" y="888898"/>
            <a:ext cx="11546761" cy="5240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ВНИМАНИЕ! </a:t>
            </a:r>
            <a:r>
              <a:rPr lang="ru-RU" sz="1600" b="1" dirty="0"/>
              <a:t>После откручивания гайки заводской антенны (см. пункт 6), перед тем, как вытащить антенну из посадочного места, необходимо отогнуть два дополнительных упора штыря антенны внутрь, чтобы избежать деформации крыши и ЛКП, при этом антенну необходимо удерживать сверху в изначальном положении. Данная процедура выполняется с участием двух мастеров (один держит антенну строго в месте установке, второй отгибает и откручивает).</a:t>
            </a:r>
          </a:p>
          <a:p>
            <a:pPr algn="just"/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96DF8-9DCB-4BA1-8B64-C0C0259EC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3" y="2168011"/>
            <a:ext cx="4102229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137254-C944-414D-8EE9-6E6012E79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52" y="2168011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7AFC-7014-4BB1-8407-8254409E4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Renault ARKANA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BF2A1-6D80-47B9-9968-6E6EAB6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8" y="365536"/>
            <a:ext cx="11234561" cy="345157"/>
          </a:xfrm>
        </p:spPr>
        <p:txBody>
          <a:bodyPr/>
          <a:lstStyle/>
          <a:p>
            <a:r>
              <a:rPr lang="en-US" dirty="0"/>
              <a:t>Shark antenna – </a:t>
            </a:r>
            <a:r>
              <a:rPr lang="ru-RU" dirty="0"/>
              <a:t>комментарии к инструкции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44437-2233-457D-9283-A594CFE7AA8D}"/>
              </a:ext>
            </a:extLst>
          </p:cNvPr>
          <p:cNvSpPr txBox="1"/>
          <p:nvPr/>
        </p:nvSpPr>
        <p:spPr>
          <a:xfrm>
            <a:off x="237200" y="888898"/>
            <a:ext cx="11546761" cy="5240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ВНИМАНИЕ! </a:t>
            </a:r>
            <a:r>
              <a:rPr lang="ru-RU" sz="1600" b="1" dirty="0" err="1"/>
              <a:t>Сплиттер</a:t>
            </a:r>
            <a:r>
              <a:rPr lang="ru-RU" sz="1600" b="1" dirty="0"/>
              <a:t> антенны (</a:t>
            </a:r>
            <a:r>
              <a:rPr lang="ru-RU" sz="1600" b="1" dirty="0" err="1"/>
              <a:t>реферанс</a:t>
            </a:r>
            <a:r>
              <a:rPr lang="ru-RU" sz="1600" b="1" dirty="0"/>
              <a:t> 82</a:t>
            </a:r>
            <a:r>
              <a:rPr lang="en-US" sz="1600" b="1"/>
              <a:t>01727932</a:t>
            </a:r>
            <a:r>
              <a:rPr lang="ru-RU" sz="1600" b="1"/>
              <a:t>) </a:t>
            </a:r>
            <a:r>
              <a:rPr lang="ru-RU" sz="1600" b="1" dirty="0"/>
              <a:t>имеет двухсторонний мусс-скотч 3М на одной из сторон, место, куда необходимо приклеить </a:t>
            </a:r>
            <a:r>
              <a:rPr lang="ru-RU" sz="1600" b="1" dirty="0" err="1"/>
              <a:t>сплиттер</a:t>
            </a:r>
            <a:r>
              <a:rPr lang="ru-RU" sz="1600" b="1" dirty="0"/>
              <a:t> представлено на изображении ниже (см. пункт 9). Перед установкой </a:t>
            </a:r>
            <a:r>
              <a:rPr lang="ru-RU" sz="1600" b="1" dirty="0" err="1"/>
              <a:t>сплиттера</a:t>
            </a:r>
            <a:r>
              <a:rPr lang="ru-RU" sz="1600" b="1" dirty="0"/>
              <a:t> необходимо обезжирить место монтажа.</a:t>
            </a:r>
          </a:p>
          <a:p>
            <a:pPr algn="just"/>
            <a:endParaRPr lang="ru-R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EFF73-D196-4BB6-88F9-1912E0F9A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3" y="1690073"/>
            <a:ext cx="5919019" cy="443926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DB8438-EC58-42E8-9C67-3FD127F0FEC9}"/>
              </a:ext>
            </a:extLst>
          </p:cNvPr>
          <p:cNvSpPr/>
          <p:nvPr/>
        </p:nvSpPr>
        <p:spPr>
          <a:xfrm>
            <a:off x="5791200" y="3975100"/>
            <a:ext cx="1587500" cy="952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63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7AFC-7014-4BB1-8407-8254409E4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Renault ARKANA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BF2A1-6D80-47B9-9968-6E6EAB6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8" y="365536"/>
            <a:ext cx="11234561" cy="345157"/>
          </a:xfrm>
        </p:spPr>
        <p:txBody>
          <a:bodyPr/>
          <a:lstStyle/>
          <a:p>
            <a:r>
              <a:rPr lang="en-US" dirty="0"/>
              <a:t>Shark antenna – </a:t>
            </a:r>
            <a:r>
              <a:rPr lang="ru-RU" dirty="0"/>
              <a:t>комментарии к инструкции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44437-2233-457D-9283-A594CFE7AA8D}"/>
              </a:ext>
            </a:extLst>
          </p:cNvPr>
          <p:cNvSpPr txBox="1"/>
          <p:nvPr/>
        </p:nvSpPr>
        <p:spPr>
          <a:xfrm>
            <a:off x="237200" y="888898"/>
            <a:ext cx="11546761" cy="52404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ВНИМАНИЕ! </a:t>
            </a:r>
            <a:r>
              <a:rPr lang="ru-RU" sz="1600" b="1" dirty="0"/>
              <a:t>Установка аксессуарной антенны «Акулий плавник» также подразумевает участия двух человек (один держит антенну строго в посадочном месте сверху, второй закручивает). 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Закручивать антенну можно и нужно сильнее 6,5 </a:t>
            </a:r>
            <a:r>
              <a:rPr lang="ru-RU" sz="1600" b="1" dirty="0" err="1"/>
              <a:t>Нм</a:t>
            </a:r>
            <a:r>
              <a:rPr lang="ru-RU" sz="1600" b="1" dirty="0"/>
              <a:t>, для максимально плотного прилегания уплотнителя антенны к крыше.</a:t>
            </a:r>
          </a:p>
          <a:p>
            <a:pPr algn="just"/>
            <a:endParaRPr lang="ru-RU" sz="1600" b="1" dirty="0"/>
          </a:p>
          <a:p>
            <a:pPr algn="just"/>
            <a:r>
              <a:rPr lang="ru-RU" sz="1600" b="1" dirty="0"/>
              <a:t>Зазоры, которые есть в месте прилегания антенны обусловлены конструктивными особенностями уплотнителя (на заводской антенне он внешний, на аксессуарной уплотнитель расположен внутри на всей площади прилегания и имеет два контура дополнительного уплотнения – по периметру и вокруг центрального штыря).</a:t>
            </a:r>
          </a:p>
          <a:p>
            <a:pPr algn="just"/>
            <a:r>
              <a:rPr lang="ru-RU" sz="1600" b="1" dirty="0"/>
              <a:t>Баз зазора пластик антенны оставлял бы царапины на крыше.</a:t>
            </a:r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r>
              <a:rPr lang="ru-RU" sz="1600" b="1" dirty="0"/>
              <a:t>Антенна прошла все </a:t>
            </a:r>
            <a:r>
              <a:rPr lang="ru-RU" sz="1600" b="1" dirty="0" err="1"/>
              <a:t>валидационные</a:t>
            </a:r>
            <a:r>
              <a:rPr lang="ru-RU" sz="1600" b="1" dirty="0"/>
              <a:t> тесты, включая душ в камере, протечек не было обнаружено.</a:t>
            </a:r>
          </a:p>
          <a:p>
            <a:r>
              <a:rPr lang="ru-RU" sz="1600" b="1" dirty="0"/>
              <a:t>Дополнительно был проведен тест с использованием промышленного </a:t>
            </a:r>
            <a:r>
              <a:rPr lang="ru-RU" sz="1600" b="1" dirty="0" err="1"/>
              <a:t>Кархера</a:t>
            </a:r>
            <a:r>
              <a:rPr lang="ru-RU" sz="1600" b="1" dirty="0"/>
              <a:t> в течение 10 минут непрерывного напора в стык между крышей и антенной, протечек также не было обнаружено (более 200 бар).</a:t>
            </a:r>
          </a:p>
          <a:p>
            <a:r>
              <a:rPr lang="ru-RU" sz="1600" b="1" dirty="0"/>
              <a:t> </a:t>
            </a:r>
          </a:p>
          <a:p>
            <a:pPr algn="just"/>
            <a:endParaRPr lang="ru-RU" sz="16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5406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FE72D3-BE7F-4719-A5BC-907877222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89" y="1111222"/>
            <a:ext cx="5055699" cy="3791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3C69B5-212E-4DFD-95FC-C16209508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5" y="1048467"/>
            <a:ext cx="2330877" cy="37294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7AFC-7014-4BB1-8407-8254409E4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Renault ARKANA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BF2A1-6D80-47B9-9968-6E6EAB6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8" y="365536"/>
            <a:ext cx="11234561" cy="345157"/>
          </a:xfrm>
        </p:spPr>
        <p:txBody>
          <a:bodyPr/>
          <a:lstStyle/>
          <a:p>
            <a:r>
              <a:rPr lang="ru-RU" dirty="0" err="1"/>
              <a:t>Кархер</a:t>
            </a:r>
            <a:r>
              <a:rPr lang="ru-RU" dirty="0"/>
              <a:t> тест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968EE-46B0-4546-913C-2FFC4DD3A81F}"/>
              </a:ext>
            </a:extLst>
          </p:cNvPr>
          <p:cNvSpPr txBox="1"/>
          <p:nvPr/>
        </p:nvSpPr>
        <p:spPr>
          <a:xfrm>
            <a:off x="53827" y="1785730"/>
            <a:ext cx="11473021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ru-RU" b="1" dirty="0"/>
          </a:p>
          <a:p>
            <a:r>
              <a:rPr lang="en-US" sz="1600" b="0" dirty="0">
                <a:solidFill>
                  <a:schemeClr val="tx1"/>
                </a:solidFill>
              </a:rPr>
              <a:t> </a:t>
            </a:r>
            <a:endParaRPr lang="ru-RU" sz="1600" b="0" dirty="0" err="1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DEBFC4-4ED8-42FD-9E3E-CA7A32584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21" y="1048467"/>
            <a:ext cx="2330877" cy="37294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40AD90-5673-40BC-BA5D-756567D863B1}"/>
              </a:ext>
            </a:extLst>
          </p:cNvPr>
          <p:cNvSpPr/>
          <p:nvPr/>
        </p:nvSpPr>
        <p:spPr>
          <a:xfrm>
            <a:off x="237197" y="1111222"/>
            <a:ext cx="96649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Кархер</a:t>
            </a:r>
            <a:r>
              <a:rPr lang="ru-RU" b="1" dirty="0"/>
              <a:t> тест </a:t>
            </a:r>
            <a:r>
              <a:rPr lang="en-US" b="1" dirty="0"/>
              <a:t>– </a:t>
            </a:r>
            <a:r>
              <a:rPr lang="en-US" b="1" dirty="0" err="1"/>
              <a:t>Karcher</a:t>
            </a:r>
            <a:r>
              <a:rPr lang="en-US" b="1" dirty="0"/>
              <a:t> Professional HD 10/23-4s</a:t>
            </a:r>
          </a:p>
          <a:p>
            <a:endParaRPr lang="en-US" b="1" u="sng" dirty="0"/>
          </a:p>
          <a:p>
            <a:r>
              <a:rPr lang="en-US" b="1" u="sng" dirty="0" err="1"/>
              <a:t>Karcher</a:t>
            </a:r>
            <a:r>
              <a:rPr lang="en-US" b="1" u="sng" dirty="0"/>
              <a:t> HD 10/23-4s </a:t>
            </a:r>
            <a:r>
              <a:rPr lang="ru-RU" b="1" u="sng" dirty="0"/>
              <a:t>техническое описание</a:t>
            </a:r>
            <a:r>
              <a:rPr lang="en-US" b="1" u="sng" dirty="0"/>
              <a:t>:</a:t>
            </a:r>
            <a:endParaRPr lang="ru-RU" b="1" u="sng" dirty="0"/>
          </a:p>
          <a:p>
            <a:r>
              <a:rPr lang="ru-RU" b="1" dirty="0"/>
              <a:t>Расход воды (л</a:t>
            </a:r>
            <a:r>
              <a:rPr lang="en-US" b="1" dirty="0"/>
              <a:t>/</a:t>
            </a:r>
            <a:r>
              <a:rPr lang="ru-RU" b="1" dirty="0"/>
              <a:t>ч)</a:t>
            </a:r>
            <a:r>
              <a:rPr lang="en-US" b="1" dirty="0"/>
              <a:t>: 500-1000</a:t>
            </a:r>
            <a:br>
              <a:rPr lang="en-US" b="1" dirty="0"/>
            </a:br>
            <a:r>
              <a:rPr lang="ru-RU" b="1" dirty="0"/>
              <a:t>Максимальное давление</a:t>
            </a:r>
            <a:r>
              <a:rPr lang="en-US" b="1" dirty="0"/>
              <a:t> (</a:t>
            </a:r>
            <a:r>
              <a:rPr lang="ru-RU" b="1" dirty="0"/>
              <a:t>бар</a:t>
            </a:r>
            <a:r>
              <a:rPr lang="en-US" b="1" dirty="0"/>
              <a:t>): 275</a:t>
            </a:r>
            <a:br>
              <a:rPr lang="en-US" b="1" dirty="0"/>
            </a:br>
            <a:r>
              <a:rPr lang="ru-RU" b="1" dirty="0"/>
              <a:t>Мощность </a:t>
            </a:r>
            <a:r>
              <a:rPr lang="en-US" b="1" dirty="0"/>
              <a:t>(</a:t>
            </a:r>
            <a:r>
              <a:rPr lang="ru-RU" b="1"/>
              <a:t>кВт</a:t>
            </a:r>
            <a:r>
              <a:rPr lang="en-US" b="1"/>
              <a:t>): </a:t>
            </a:r>
            <a:r>
              <a:rPr lang="en-US" b="1" dirty="0"/>
              <a:t>9,2</a:t>
            </a:r>
            <a:br>
              <a:rPr lang="en-US" dirty="0"/>
            </a:br>
            <a:r>
              <a:rPr lang="ru-RU" b="1" dirty="0"/>
              <a:t>Расстояние от пистолета до антенны </a:t>
            </a:r>
            <a:r>
              <a:rPr lang="en-US" b="1" dirty="0"/>
              <a:t>(</a:t>
            </a:r>
            <a:r>
              <a:rPr lang="ru-RU" b="1" dirty="0"/>
              <a:t>см</a:t>
            </a:r>
            <a:r>
              <a:rPr lang="en-US" b="1" dirty="0"/>
              <a:t>) –</a:t>
            </a:r>
            <a:r>
              <a:rPr lang="ru-RU" b="1" dirty="0"/>
              <a:t> 50</a:t>
            </a:r>
          </a:p>
          <a:p>
            <a:endParaRPr lang="ru-RU" b="1" dirty="0"/>
          </a:p>
          <a:p>
            <a:r>
              <a:rPr lang="ru-RU" b="1" u="sng" dirty="0"/>
              <a:t>Тест:</a:t>
            </a:r>
          </a:p>
          <a:p>
            <a:r>
              <a:rPr lang="ru-RU" b="1" dirty="0"/>
              <a:t>Время теста</a:t>
            </a:r>
            <a:r>
              <a:rPr lang="en-US" b="1" dirty="0"/>
              <a:t> (</a:t>
            </a:r>
            <a:r>
              <a:rPr lang="ru-RU" b="1" dirty="0"/>
              <a:t>мин</a:t>
            </a:r>
            <a:r>
              <a:rPr lang="en-US" b="1" dirty="0"/>
              <a:t>): </a:t>
            </a:r>
            <a:r>
              <a:rPr lang="ru-RU" b="1" dirty="0"/>
              <a:t>10</a:t>
            </a:r>
          </a:p>
          <a:p>
            <a:r>
              <a:rPr lang="ru-RU" b="1" dirty="0"/>
              <a:t>Сектор направления пистолета: 360°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b="1" dirty="0"/>
              <a:t>Результат: </a:t>
            </a:r>
            <a:r>
              <a:rPr lang="ru-RU" b="1" dirty="0">
                <a:solidFill>
                  <a:srgbClr val="00B050"/>
                </a:solidFill>
              </a:rPr>
              <a:t>нет протечек</a:t>
            </a:r>
          </a:p>
          <a:p>
            <a:endParaRPr lang="ru-RU" b="1" dirty="0">
              <a:solidFill>
                <a:srgbClr val="00B050"/>
              </a:solidFill>
            </a:endParaRPr>
          </a:p>
          <a:p>
            <a:r>
              <a:rPr lang="ru-RU" b="1" dirty="0"/>
              <a:t>Тест проводился на автомобиле с демонтированной обивкой крыши для визуального контакта места установки</a:t>
            </a:r>
          </a:p>
        </p:txBody>
      </p:sp>
    </p:spTree>
    <p:extLst>
      <p:ext uri="{BB962C8B-B14F-4D97-AF65-F5344CB8AC3E}">
        <p14:creationId xmlns:p14="http://schemas.microsoft.com/office/powerpoint/2010/main" val="1210752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D7AFC-7014-4BB1-8407-8254409E4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Renault ARKANA</a:t>
            </a:r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4BF2A1-6D80-47B9-9968-6E6EAB63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98" y="365536"/>
            <a:ext cx="11234561" cy="345157"/>
          </a:xfrm>
        </p:spPr>
        <p:txBody>
          <a:bodyPr/>
          <a:lstStyle/>
          <a:p>
            <a:r>
              <a:rPr lang="ru-RU" dirty="0" err="1"/>
              <a:t>Кархер</a:t>
            </a:r>
            <a:r>
              <a:rPr lang="ru-RU" dirty="0"/>
              <a:t> тест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6FF6B1-BC96-4178-924E-C8056344A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8" y="1311174"/>
            <a:ext cx="5372100" cy="4029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3C5671-864A-4307-8E4A-A5E588F8C7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24" y="1311174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0569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Renaul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PT template_V1" id="{EC4812B9-E22D-4A5C-AAF7-852E5F6B9CC7}" vid="{5FD50497-A1E9-4DDE-B8C6-8A074B1B1A56}"/>
    </a:ext>
  </a:extLst>
</a:theme>
</file>

<file path=ppt/theme/theme2.xml><?xml version="1.0" encoding="utf-8"?>
<a:theme xmlns:a="http://schemas.openxmlformats.org/drawingml/2006/main" name="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_GROUPE RENAULT_PPT template_V1" id="{EC4812B9-E22D-4A5C-AAF7-852E5F6B9CC7}" vid="{E39D093D-B6B5-4744-B6A9-264BBC0FDAE3}"/>
    </a:ext>
  </a:extLst>
</a:theme>
</file>

<file path=ppt/theme/theme3.xml><?xml version="1.0" encoding="utf-8"?>
<a:theme xmlns:a="http://schemas.openxmlformats.org/drawingml/2006/main" name="END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_GROUPE RENAULT_PPT template_V1" id="{EC4812B9-E22D-4A5C-AAF7-852E5F6B9CC7}" vid="{B3D0E180-1F0D-43F7-8E7A-206DC286D189}"/>
    </a:ext>
  </a:extLst>
</a:theme>
</file>

<file path=ppt/theme/theme4.xml><?xml version="1.0" encoding="utf-8"?>
<a:theme xmlns:a="http://schemas.openxmlformats.org/drawingml/2006/main" name="1_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RENAULT_Standard_16-9_LB01 [Enregistrement automatique]" id="{0AAD9E99-8314-49DC-A393-919922139D01}" vid="{826BCD32-3852-413F-A869-9248DC6FC0AF}"/>
    </a:ext>
  </a:extLst>
</a:theme>
</file>

<file path=ppt/theme/theme5.xml><?xml version="1.0" encoding="utf-8"?>
<a:theme xmlns:a="http://schemas.openxmlformats.org/drawingml/2006/main" name="2_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RENAULT_Standard_16-9_LB01 [Enregistrement automatique]" id="{0AAD9E99-8314-49DC-A393-919922139D01}" vid="{826BCD32-3852-413F-A869-9248DC6FC0AF}"/>
    </a:ext>
  </a:extLst>
</a:theme>
</file>

<file path=ppt/theme/theme6.xml><?xml version="1.0" encoding="utf-8"?>
<a:theme xmlns:a="http://schemas.openxmlformats.org/drawingml/2006/main" name="3_CONTENT">
  <a:themeElements>
    <a:clrScheme name="Groupe Renau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C33"/>
      </a:accent1>
      <a:accent2>
        <a:srgbClr val="C80E0E"/>
      </a:accent2>
      <a:accent3>
        <a:srgbClr val="9BC814"/>
      </a:accent3>
      <a:accent4>
        <a:srgbClr val="878785"/>
      </a:accent4>
      <a:accent5>
        <a:srgbClr val="97999B"/>
      </a:accent5>
      <a:accent6>
        <a:srgbClr val="CFC9C4"/>
      </a:accent6>
      <a:hlink>
        <a:srgbClr val="000000"/>
      </a:hlink>
      <a:folHlink>
        <a:srgbClr val="97999B"/>
      </a:folHlink>
    </a:clrScheme>
    <a:fontScheme name="RENAULT">
      <a:majorFont>
        <a:latin typeface="Arial Narrow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600" b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_SIGN-FRANCAIS_Garde 1">
        <a:dk1>
          <a:srgbClr val="000000"/>
        </a:dk1>
        <a:lt1>
          <a:srgbClr val="FFFFFF"/>
        </a:lt1>
        <a:dk2>
          <a:srgbClr val="000000"/>
        </a:dk2>
        <a:lt2>
          <a:srgbClr val="8A8E91"/>
        </a:lt2>
        <a:accent1>
          <a:srgbClr val="F7B100"/>
        </a:accent1>
        <a:accent2>
          <a:srgbClr val="CCCCCC"/>
        </a:accent2>
        <a:accent3>
          <a:srgbClr val="FFFFFF"/>
        </a:accent3>
        <a:accent4>
          <a:srgbClr val="000000"/>
        </a:accent4>
        <a:accent5>
          <a:srgbClr val="FAD5AA"/>
        </a:accent5>
        <a:accent6>
          <a:srgbClr val="B9B9B9"/>
        </a:accent6>
        <a:hlink>
          <a:srgbClr val="9BC814"/>
        </a:hlink>
        <a:folHlink>
          <a:srgbClr val="C80E0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 RENAULT_Standard_16-9_LB01 [Enregistrement automatique]" id="{0AAD9E99-8314-49DC-A393-919922139D01}" vid="{826BCD32-3852-413F-A869-9248DC6FC0A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ThemeRenault</Template>
  <TotalTime>14319</TotalTime>
  <Words>557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MS PGothic</vt:lpstr>
      <vt:lpstr>Arial</vt:lpstr>
      <vt:lpstr>Arial Narrow</vt:lpstr>
      <vt:lpstr>Calibri</vt:lpstr>
      <vt:lpstr>Wingdings</vt:lpstr>
      <vt:lpstr>ThemeRenault</vt:lpstr>
      <vt:lpstr>CONTENT</vt:lpstr>
      <vt:lpstr>END</vt:lpstr>
      <vt:lpstr>1_CONTENT</vt:lpstr>
      <vt:lpstr>2_CONTENT</vt:lpstr>
      <vt:lpstr>3_CONTENT</vt:lpstr>
      <vt:lpstr>Shark antenna</vt:lpstr>
      <vt:lpstr>Shark antenna – комментарии к инструкции</vt:lpstr>
      <vt:lpstr>Shark antenna – комментарии к инструкции</vt:lpstr>
      <vt:lpstr>Shark antenna – комментарии к инструкции</vt:lpstr>
      <vt:lpstr>Shark antenna – комментарии к инструкции</vt:lpstr>
      <vt:lpstr>Кархер тест</vt:lpstr>
      <vt:lpstr>Кархер тест</vt:lpstr>
    </vt:vector>
  </TitlesOfParts>
  <Company>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40</dc:title>
  <dc:creator>SEMIANIN Anton</dc:creator>
  <cp:lastModifiedBy>ZAVELINSKIY Ilya</cp:lastModifiedBy>
  <cp:revision>388</cp:revision>
  <dcterms:created xsi:type="dcterms:W3CDTF">2015-10-02T05:57:29Z</dcterms:created>
  <dcterms:modified xsi:type="dcterms:W3CDTF">2019-07-05T08:29:17Z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eeb3e6-85f8-4106-953e-4f1eacb9bdc3_Enabled">
    <vt:lpwstr>True</vt:lpwstr>
  </property>
  <property fmtid="{D5CDD505-2E9C-101B-9397-08002B2CF9AE}" pid="3" name="MSIP_Label_a5eeb3e6-85f8-4106-953e-4f1eacb9bdc3_SiteId">
    <vt:lpwstr>d6b0bbee-7cd9-4d60-bce6-4a67b543e2ae</vt:lpwstr>
  </property>
  <property fmtid="{D5CDD505-2E9C-101B-9397-08002B2CF9AE}" pid="4" name="MSIP_Label_a5eeb3e6-85f8-4106-953e-4f1eacb9bdc3_Owner">
    <vt:lpwstr>ilya.zavelinskiy@renault.com</vt:lpwstr>
  </property>
  <property fmtid="{D5CDD505-2E9C-101B-9397-08002B2CF9AE}" pid="5" name="MSIP_Label_a5eeb3e6-85f8-4106-953e-4f1eacb9bdc3_SetDate">
    <vt:lpwstr>2019-02-25T10:56:24.8478851Z</vt:lpwstr>
  </property>
  <property fmtid="{D5CDD505-2E9C-101B-9397-08002B2CF9AE}" pid="6" name="MSIP_Label_a5eeb3e6-85f8-4106-953e-4f1eacb9bdc3_Name">
    <vt:lpwstr>Confidential C</vt:lpwstr>
  </property>
  <property fmtid="{D5CDD505-2E9C-101B-9397-08002B2CF9AE}" pid="7" name="MSIP_Label_a5eeb3e6-85f8-4106-953e-4f1eacb9bdc3_Application">
    <vt:lpwstr>Microsoft Azure Information Protection</vt:lpwstr>
  </property>
  <property fmtid="{D5CDD505-2E9C-101B-9397-08002B2CF9AE}" pid="8" name="MSIP_Label_a5eeb3e6-85f8-4106-953e-4f1eacb9bdc3_Extended_MSFT_Method">
    <vt:lpwstr>Manual</vt:lpwstr>
  </property>
  <property fmtid="{D5CDD505-2E9C-101B-9397-08002B2CF9AE}" pid="9" name="MSIP_Label_fd1c0902-ed92-4fed-896d-2e7725de02d4_Enabled">
    <vt:lpwstr>True</vt:lpwstr>
  </property>
  <property fmtid="{D5CDD505-2E9C-101B-9397-08002B2CF9AE}" pid="10" name="MSIP_Label_fd1c0902-ed92-4fed-896d-2e7725de02d4_SiteId">
    <vt:lpwstr>d6b0bbee-7cd9-4d60-bce6-4a67b543e2ae</vt:lpwstr>
  </property>
  <property fmtid="{D5CDD505-2E9C-101B-9397-08002B2CF9AE}" pid="11" name="MSIP_Label_fd1c0902-ed92-4fed-896d-2e7725de02d4_Owner">
    <vt:lpwstr>ilya.zavelinskiy@renault.com</vt:lpwstr>
  </property>
  <property fmtid="{D5CDD505-2E9C-101B-9397-08002B2CF9AE}" pid="12" name="MSIP_Label_fd1c0902-ed92-4fed-896d-2e7725de02d4_SetDate">
    <vt:lpwstr>2019-02-25T10:56:24.8478851Z</vt:lpwstr>
  </property>
  <property fmtid="{D5CDD505-2E9C-101B-9397-08002B2CF9AE}" pid="13" name="MSIP_Label_fd1c0902-ed92-4fed-896d-2e7725de02d4_Name">
    <vt:lpwstr>Accessible to everybody</vt:lpwstr>
  </property>
  <property fmtid="{D5CDD505-2E9C-101B-9397-08002B2CF9AE}" pid="14" name="MSIP_Label_fd1c0902-ed92-4fed-896d-2e7725de02d4_Application">
    <vt:lpwstr>Microsoft Azure Information Protection</vt:lpwstr>
  </property>
  <property fmtid="{D5CDD505-2E9C-101B-9397-08002B2CF9AE}" pid="15" name="MSIP_Label_fd1c0902-ed92-4fed-896d-2e7725de02d4_Parent">
    <vt:lpwstr>a5eeb3e6-85f8-4106-953e-4f1eacb9bdc3</vt:lpwstr>
  </property>
  <property fmtid="{D5CDD505-2E9C-101B-9397-08002B2CF9AE}" pid="16" name="MSIP_Label_fd1c0902-ed92-4fed-896d-2e7725de02d4_Extended_MSFT_Method">
    <vt:lpwstr>Manual</vt:lpwstr>
  </property>
  <property fmtid="{D5CDD505-2E9C-101B-9397-08002B2CF9AE}" pid="17" name="Sensitivity">
    <vt:lpwstr>Confidential C Accessible to everybody</vt:lpwstr>
  </property>
  <property fmtid="{D5CDD505-2E9C-101B-9397-08002B2CF9AE}" pid="18" name="_NewReviewCycle">
    <vt:lpwstr/>
  </property>
</Properties>
</file>