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20105688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518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 autoAdjust="0"/>
    <p:restoredTop sz="86410" autoAdjust="0"/>
  </p:normalViewPr>
  <p:slideViewPr>
    <p:cSldViewPr snapToGrid="0">
      <p:cViewPr varScale="1">
        <p:scale>
          <a:sx n="47" d="100"/>
          <a:sy n="47" d="100"/>
        </p:scale>
        <p:origin x="1344" y="29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1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ea typeface="HarmonyOS Sans SC" panose="00000500000000000000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D276A-856F-4F2D-9540-9639A2E65EDB}" type="datetimeFigureOut">
              <a:rPr lang="ru-RU" smtClean="0">
                <a:ea typeface="HarmonyOS Sans SC" panose="00000500000000000000" pitchFamily="2" charset="-122"/>
              </a:rPr>
              <a:t>13.11.2024</a:t>
            </a:fld>
            <a:endParaRPr lang="ru-RU" dirty="0">
              <a:ea typeface="HarmonyOS Sans SC" panose="00000500000000000000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ea typeface="HarmonyOS Sans SC" panose="00000500000000000000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2E76F-DF5A-4B7F-95BD-60FCEB908D98}" type="slidenum">
              <a:rPr lang="ru-RU" smtClean="0">
                <a:ea typeface="HarmonyOS Sans SC" panose="00000500000000000000" pitchFamily="2" charset="-122"/>
              </a:rPr>
              <a:t>‹#›</a:t>
            </a:fld>
            <a:endParaRPr lang="ru-RU" dirty="0">
              <a:ea typeface="HarmonyOS Sans SC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10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175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01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18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52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6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20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269752" y="2631589"/>
            <a:ext cx="9906000" cy="228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Arial"/>
              <a:buNone/>
              <a:defRPr sz="6001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5112641" y="10448925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20105688" cy="856343"/>
          </a:xfrm>
          <a:prstGeom prst="rect">
            <a:avLst/>
          </a:prstGeom>
          <a:solidFill>
            <a:srgbClr val="CF151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246" y="284724"/>
            <a:ext cx="3206537" cy="28689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58481" y="9091177"/>
            <a:ext cx="4343400" cy="52117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TacticSans-Reg" panose="00000500000000000000" pitchFamily="50" charset="-52"/>
              </a:defRPr>
            </a:lvl1pPr>
            <a:lvl2pPr marL="457246" indent="0" algn="ctr">
              <a:buNone/>
              <a:defRPr sz="2000"/>
            </a:lvl2pPr>
            <a:lvl3pPr marL="914491" indent="0" algn="ctr">
              <a:buNone/>
              <a:defRPr sz="1800"/>
            </a:lvl3pPr>
            <a:lvl4pPr marL="1371737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9" indent="0" algn="ctr">
              <a:buNone/>
              <a:defRPr sz="1600"/>
            </a:lvl6pPr>
            <a:lvl7pPr marL="2743474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280" y="3296300"/>
            <a:ext cx="13574279" cy="101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384409" y="754064"/>
            <a:ext cx="648545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8547776" y="1628776"/>
            <a:ext cx="10178267" cy="80359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1384409" y="3392488"/>
            <a:ext cx="648545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7144999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881687" y="-3585368"/>
            <a:ext cx="8342313" cy="192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ea typeface="HarmonyOS Sans SC" panose="00000500000000000000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 rot="5400000">
            <a:off x="11763096" y="3227218"/>
            <a:ext cx="9585325" cy="433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 rot="5400000">
            <a:off x="3016867" y="-1032381"/>
            <a:ext cx="9585325" cy="1285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ea typeface="HarmonyOS Sans SC" panose="00000500000000000000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9202398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1644" y="1768475"/>
            <a:ext cx="19202399" cy="841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9202398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1644" y="1758950"/>
            <a:ext cx="8915400" cy="84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2"/>
          </p:nvPr>
        </p:nvSpPr>
        <p:spPr>
          <a:xfrm>
            <a:off x="10738644" y="1756655"/>
            <a:ext cx="8915399" cy="84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51645" y="1738313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451644" y="2500313"/>
            <a:ext cx="8915401" cy="77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3"/>
          </p:nvPr>
        </p:nvSpPr>
        <p:spPr>
          <a:xfrm>
            <a:off x="10046493" y="1738313"/>
            <a:ext cx="9607549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4"/>
          </p:nvPr>
        </p:nvSpPr>
        <p:spPr>
          <a:xfrm>
            <a:off x="10052842" y="2500313"/>
            <a:ext cx="9601200" cy="77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17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8271223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ctrTitle"/>
          </p:nvPr>
        </p:nvSpPr>
        <p:spPr>
          <a:xfrm>
            <a:off x="451644" y="2249667"/>
            <a:ext cx="9906000" cy="228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Arial"/>
              <a:buNone/>
              <a:defRPr sz="6001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451644" y="4744340"/>
            <a:ext cx="9906000" cy="52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ea typeface="HarmonyOS Sans SC" panose="00000500000000000000" pitchFamily="2" charset="-122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1" name="Google Shape;131;p18"/>
          <p:cNvSpPr/>
          <p:nvPr/>
        </p:nvSpPr>
        <p:spPr>
          <a:xfrm>
            <a:off x="16987044" y="183356"/>
            <a:ext cx="2971800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14879145" y="3505050"/>
            <a:ext cx="1760994" cy="1760855"/>
          </a:xfrm>
          <a:custGeom>
            <a:avLst/>
            <a:gdLst/>
            <a:ahLst/>
            <a:cxnLst/>
            <a:rect l="l" t="t" r="r" b="b"/>
            <a:pathLst>
              <a:path w="1760855" h="1760854" extrusionOk="0">
                <a:moveTo>
                  <a:pt x="1760668" y="0"/>
                </a:moveTo>
                <a:lnTo>
                  <a:pt x="0" y="0"/>
                </a:lnTo>
                <a:lnTo>
                  <a:pt x="1760668" y="1760658"/>
                </a:lnTo>
                <a:lnTo>
                  <a:pt x="1760668" y="0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11373827" y="0"/>
            <a:ext cx="1745118" cy="1744980"/>
          </a:xfrm>
          <a:custGeom>
            <a:avLst/>
            <a:gdLst/>
            <a:ahLst/>
            <a:cxnLst/>
            <a:rect l="l" t="t" r="r" b="b"/>
            <a:pathLst>
              <a:path w="1744980" h="1744980" extrusionOk="0">
                <a:moveTo>
                  <a:pt x="1744386" y="0"/>
                </a:moveTo>
                <a:lnTo>
                  <a:pt x="0" y="0"/>
                </a:lnTo>
                <a:lnTo>
                  <a:pt x="1744386" y="1744386"/>
                </a:lnTo>
                <a:lnTo>
                  <a:pt x="1744386" y="0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16639941" y="5265719"/>
            <a:ext cx="3466103" cy="3465829"/>
          </a:xfrm>
          <a:custGeom>
            <a:avLst/>
            <a:gdLst/>
            <a:ahLst/>
            <a:cxnLst/>
            <a:rect l="l" t="t" r="r" b="b"/>
            <a:pathLst>
              <a:path w="3465830" h="3465829" extrusionOk="0">
                <a:moveTo>
                  <a:pt x="1760664" y="0"/>
                </a:moveTo>
                <a:lnTo>
                  <a:pt x="0" y="0"/>
                </a:lnTo>
                <a:lnTo>
                  <a:pt x="1760664" y="1760651"/>
                </a:lnTo>
                <a:lnTo>
                  <a:pt x="1760664" y="0"/>
                </a:lnTo>
                <a:close/>
              </a:path>
              <a:path w="3465830" h="3465829" extrusionOk="0">
                <a:moveTo>
                  <a:pt x="3465461" y="1760651"/>
                </a:moveTo>
                <a:lnTo>
                  <a:pt x="1760664" y="1760651"/>
                </a:lnTo>
                <a:lnTo>
                  <a:pt x="3465461" y="3465461"/>
                </a:lnTo>
                <a:lnTo>
                  <a:pt x="3465461" y="1760651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13118349" y="1744383"/>
            <a:ext cx="1760994" cy="1760855"/>
          </a:xfrm>
          <a:custGeom>
            <a:avLst/>
            <a:gdLst/>
            <a:ahLst/>
            <a:cxnLst/>
            <a:rect l="l" t="t" r="r" b="b"/>
            <a:pathLst>
              <a:path w="1760855" h="1760854" extrusionOk="0">
                <a:moveTo>
                  <a:pt x="1760658" y="0"/>
                </a:moveTo>
                <a:lnTo>
                  <a:pt x="0" y="0"/>
                </a:lnTo>
                <a:lnTo>
                  <a:pt x="1760658" y="1760668"/>
                </a:lnTo>
                <a:lnTo>
                  <a:pt x="1760658" y="0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18400747" y="5265707"/>
            <a:ext cx="1705110" cy="1704975"/>
          </a:xfrm>
          <a:custGeom>
            <a:avLst/>
            <a:gdLst/>
            <a:ahLst/>
            <a:cxnLst/>
            <a:rect l="l" t="t" r="r" b="b"/>
            <a:pathLst>
              <a:path w="1704975" h="1704975" extrusionOk="0">
                <a:moveTo>
                  <a:pt x="1704796" y="0"/>
                </a:moveTo>
                <a:lnTo>
                  <a:pt x="0" y="0"/>
                </a:lnTo>
                <a:lnTo>
                  <a:pt x="1704796" y="1704796"/>
                </a:lnTo>
                <a:lnTo>
                  <a:pt x="1704796" y="0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13134615" y="6"/>
            <a:ext cx="6971581" cy="5266055"/>
          </a:xfrm>
          <a:custGeom>
            <a:avLst/>
            <a:gdLst/>
            <a:ahLst/>
            <a:cxnLst/>
            <a:rect l="l" t="t" r="r" b="b"/>
            <a:pathLst>
              <a:path w="6971030" h="5266055" extrusionOk="0">
                <a:moveTo>
                  <a:pt x="1744383" y="0"/>
                </a:moveTo>
                <a:lnTo>
                  <a:pt x="0" y="0"/>
                </a:lnTo>
                <a:lnTo>
                  <a:pt x="1744383" y="1744383"/>
                </a:lnTo>
                <a:lnTo>
                  <a:pt x="1744383" y="0"/>
                </a:lnTo>
                <a:close/>
              </a:path>
              <a:path w="6971030" h="5266055" extrusionOk="0">
                <a:moveTo>
                  <a:pt x="3505047" y="0"/>
                </a:moveTo>
                <a:lnTo>
                  <a:pt x="1760651" y="0"/>
                </a:lnTo>
                <a:lnTo>
                  <a:pt x="3505047" y="1744383"/>
                </a:lnTo>
                <a:lnTo>
                  <a:pt x="3505047" y="0"/>
                </a:lnTo>
                <a:close/>
              </a:path>
              <a:path w="6971030" h="5266055" extrusionOk="0">
                <a:moveTo>
                  <a:pt x="5265699" y="0"/>
                </a:moveTo>
                <a:lnTo>
                  <a:pt x="3521316" y="0"/>
                </a:lnTo>
                <a:lnTo>
                  <a:pt x="5265699" y="1744383"/>
                </a:lnTo>
                <a:lnTo>
                  <a:pt x="5265699" y="0"/>
                </a:lnTo>
                <a:close/>
              </a:path>
              <a:path w="6971030" h="5266055" extrusionOk="0">
                <a:moveTo>
                  <a:pt x="5265712" y="1744383"/>
                </a:moveTo>
                <a:lnTo>
                  <a:pt x="3505060" y="1744383"/>
                </a:lnTo>
                <a:lnTo>
                  <a:pt x="1744383" y="1744383"/>
                </a:lnTo>
                <a:lnTo>
                  <a:pt x="3505047" y="3505047"/>
                </a:lnTo>
                <a:lnTo>
                  <a:pt x="5265712" y="5265712"/>
                </a:lnTo>
                <a:lnTo>
                  <a:pt x="5265712" y="3505047"/>
                </a:lnTo>
                <a:lnTo>
                  <a:pt x="3505060" y="3505047"/>
                </a:lnTo>
                <a:lnTo>
                  <a:pt x="3505060" y="1744395"/>
                </a:lnTo>
                <a:lnTo>
                  <a:pt x="5265712" y="3505047"/>
                </a:lnTo>
                <a:lnTo>
                  <a:pt x="5265712" y="1744383"/>
                </a:lnTo>
                <a:close/>
              </a:path>
              <a:path w="6971030" h="5266055" extrusionOk="0">
                <a:moveTo>
                  <a:pt x="6970496" y="0"/>
                </a:moveTo>
                <a:lnTo>
                  <a:pt x="5281981" y="0"/>
                </a:lnTo>
                <a:lnTo>
                  <a:pt x="6970496" y="1688515"/>
                </a:lnTo>
                <a:lnTo>
                  <a:pt x="6970496" y="0"/>
                </a:lnTo>
                <a:close/>
              </a:path>
              <a:path w="6971030" h="5266055" extrusionOk="0">
                <a:moveTo>
                  <a:pt x="6970509" y="3505047"/>
                </a:moveTo>
                <a:lnTo>
                  <a:pt x="5265712" y="3505047"/>
                </a:lnTo>
                <a:lnTo>
                  <a:pt x="6970509" y="5209845"/>
                </a:lnTo>
                <a:lnTo>
                  <a:pt x="6970509" y="3505047"/>
                </a:lnTo>
                <a:close/>
              </a:path>
              <a:path w="6971030" h="5266055" extrusionOk="0">
                <a:moveTo>
                  <a:pt x="6970509" y="1744383"/>
                </a:moveTo>
                <a:lnTo>
                  <a:pt x="5265712" y="1744383"/>
                </a:lnTo>
                <a:lnTo>
                  <a:pt x="6970509" y="3449193"/>
                </a:lnTo>
                <a:lnTo>
                  <a:pt x="6970509" y="1744383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8411220" y="8787031"/>
            <a:ext cx="1694948" cy="1694814"/>
          </a:xfrm>
          <a:custGeom>
            <a:avLst/>
            <a:gdLst/>
            <a:ahLst/>
            <a:cxnLst/>
            <a:rect l="l" t="t" r="r" b="b"/>
            <a:pathLst>
              <a:path w="1694815" h="1694815" extrusionOk="0">
                <a:moveTo>
                  <a:pt x="1694325" y="0"/>
                </a:moveTo>
                <a:lnTo>
                  <a:pt x="0" y="0"/>
                </a:lnTo>
                <a:lnTo>
                  <a:pt x="1694325" y="1694325"/>
                </a:lnTo>
                <a:lnTo>
                  <a:pt x="1694325" y="0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4889617" y="5265719"/>
            <a:ext cx="3511192" cy="3510915"/>
          </a:xfrm>
          <a:custGeom>
            <a:avLst/>
            <a:gdLst/>
            <a:ahLst/>
            <a:cxnLst/>
            <a:rect l="l" t="t" r="r" b="b"/>
            <a:pathLst>
              <a:path w="3510915" h="3510915" extrusionOk="0">
                <a:moveTo>
                  <a:pt x="1750187" y="0"/>
                </a:moveTo>
                <a:lnTo>
                  <a:pt x="0" y="0"/>
                </a:lnTo>
                <a:lnTo>
                  <a:pt x="1750187" y="1750187"/>
                </a:lnTo>
                <a:lnTo>
                  <a:pt x="1750187" y="0"/>
                </a:lnTo>
                <a:close/>
              </a:path>
              <a:path w="3510915" h="3510915" extrusionOk="0">
                <a:moveTo>
                  <a:pt x="3510851" y="1760651"/>
                </a:moveTo>
                <a:lnTo>
                  <a:pt x="1760651" y="1760651"/>
                </a:lnTo>
                <a:lnTo>
                  <a:pt x="3510851" y="3510851"/>
                </a:lnTo>
                <a:lnTo>
                  <a:pt x="3510851" y="1760651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9623499" y="5"/>
            <a:ext cx="5255675" cy="5255260"/>
          </a:xfrm>
          <a:custGeom>
            <a:avLst/>
            <a:gdLst/>
            <a:ahLst/>
            <a:cxnLst/>
            <a:rect l="l" t="t" r="r" b="b"/>
            <a:pathLst>
              <a:path w="5255259" h="5255260" extrusionOk="0">
                <a:moveTo>
                  <a:pt x="1733918" y="0"/>
                </a:moveTo>
                <a:lnTo>
                  <a:pt x="0" y="0"/>
                </a:lnTo>
                <a:lnTo>
                  <a:pt x="1733918" y="1733931"/>
                </a:lnTo>
                <a:lnTo>
                  <a:pt x="1733918" y="0"/>
                </a:lnTo>
                <a:close/>
              </a:path>
              <a:path w="5255259" h="5255260" extrusionOk="0">
                <a:moveTo>
                  <a:pt x="3494570" y="1744383"/>
                </a:moveTo>
                <a:lnTo>
                  <a:pt x="1744383" y="1744383"/>
                </a:lnTo>
                <a:lnTo>
                  <a:pt x="3494570" y="3494570"/>
                </a:lnTo>
                <a:lnTo>
                  <a:pt x="3494570" y="1744383"/>
                </a:lnTo>
                <a:close/>
              </a:path>
              <a:path w="5255259" h="5255260" extrusionOk="0">
                <a:moveTo>
                  <a:pt x="5255222" y="3505047"/>
                </a:moveTo>
                <a:lnTo>
                  <a:pt x="3505047" y="3505047"/>
                </a:lnTo>
                <a:lnTo>
                  <a:pt x="5255222" y="5255234"/>
                </a:lnTo>
                <a:lnTo>
                  <a:pt x="5255222" y="3505047"/>
                </a:lnTo>
                <a:close/>
              </a:path>
            </a:pathLst>
          </a:custGeom>
          <a:solidFill>
            <a:srgbClr val="5357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  <a:cs typeface="Arial"/>
              <a:sym typeface="Arial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2">
            <a:alphaModFix/>
          </a:blip>
          <a:srcRect t="-17642" b="-16011"/>
          <a:stretch/>
        </p:blipFill>
        <p:spPr>
          <a:xfrm>
            <a:off x="451644" y="261466"/>
            <a:ext cx="2922218" cy="14829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8"/>
          <p:cNvCxnSpPr/>
          <p:nvPr/>
        </p:nvCxnSpPr>
        <p:spPr>
          <a:xfrm>
            <a:off x="0" y="9083675"/>
            <a:ext cx="1416764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8"/>
          <p:cNvSpPr txBox="1"/>
          <p:nvPr/>
        </p:nvSpPr>
        <p:spPr>
          <a:xfrm>
            <a:off x="14243844" y="8942134"/>
            <a:ext cx="6934200" cy="52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u="none" dirty="0" err="1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Click</a:t>
            </a:r>
            <a:r>
              <a:rPr lang="ru-RU" sz="1600" b="0" u="none" dirty="0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 </a:t>
            </a:r>
            <a:r>
              <a:rPr lang="ru-RU" sz="1600" b="0" u="none" dirty="0" err="1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to</a:t>
            </a:r>
            <a:r>
              <a:rPr lang="ru-RU" sz="1600" b="0" u="none" dirty="0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 </a:t>
            </a:r>
            <a:r>
              <a:rPr lang="ru-RU" sz="1600" b="0" u="none" dirty="0" err="1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edit</a:t>
            </a:r>
            <a:r>
              <a:rPr lang="ru-RU" sz="1600" b="0" u="none" dirty="0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 </a:t>
            </a:r>
            <a:r>
              <a:rPr lang="ru-RU" sz="1600" b="0" u="none" dirty="0" err="1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Master</a:t>
            </a:r>
            <a:r>
              <a:rPr lang="ru-RU" sz="1600" b="0" u="none" dirty="0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 </a:t>
            </a:r>
            <a:r>
              <a:rPr lang="ru-RU" sz="1600" b="0" u="none" dirty="0" err="1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subtitle</a:t>
            </a:r>
            <a:r>
              <a:rPr lang="ru-RU" sz="1600" b="0" u="none" dirty="0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 </a:t>
            </a:r>
            <a:r>
              <a:rPr lang="ru-RU" sz="1600" b="0" u="none" dirty="0" err="1">
                <a:solidFill>
                  <a:schemeClr val="dk1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rPr>
              <a:t>style</a:t>
            </a:r>
            <a:endParaRPr dirty="0"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2783" y="4990326"/>
            <a:ext cx="13531703" cy="545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2513212" y="1851025"/>
            <a:ext cx="15079266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Arial"/>
              <a:buNone/>
              <a:defRPr sz="6001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1"/>
          </p:nvPr>
        </p:nvSpPr>
        <p:spPr>
          <a:xfrm>
            <a:off x="2513212" y="5940425"/>
            <a:ext cx="15079266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371709" y="2819401"/>
            <a:ext cx="17341633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Arial"/>
              <a:buNone/>
              <a:defRPr sz="6001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371709" y="7567613"/>
            <a:ext cx="17341633" cy="24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 descr="image3-filte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6250" y="4740275"/>
            <a:ext cx="16871223" cy="6678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9202398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451644" y="1768475"/>
            <a:ext cx="19202399" cy="841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13212" y="1851025"/>
            <a:ext cx="15079266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Arial"/>
              <a:buNone/>
              <a:defRPr sz="6001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13212" y="5940425"/>
            <a:ext cx="15079266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451644" y="625475"/>
            <a:ext cx="741821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8547776" y="625475"/>
            <a:ext cx="10178267" cy="903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>
                <a:ea typeface="HarmonyOS Sans SC" panose="00000500000000000000" pitchFamily="2" charset="-122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451644" y="2911475"/>
            <a:ext cx="7418215" cy="676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7144999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3" name="Google Shape;173;p23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451644" y="854075"/>
            <a:ext cx="741821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2" name="Google Shape;182;p25"/>
          <p:cNvSpPr>
            <a:spLocks noGrp="1"/>
          </p:cNvSpPr>
          <p:nvPr>
            <p:ph type="pic" idx="2"/>
          </p:nvPr>
        </p:nvSpPr>
        <p:spPr>
          <a:xfrm>
            <a:off x="8547776" y="854076"/>
            <a:ext cx="11106267" cy="8810626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451644" y="2911476"/>
            <a:ext cx="7418215" cy="676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9202398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 rot="5400000">
            <a:off x="5881687" y="-3585368"/>
            <a:ext cx="8342313" cy="192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0" name="Google Shape;190;p26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 rot="5400000">
            <a:off x="12228684" y="2761630"/>
            <a:ext cx="9585325" cy="526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 rot="5400000">
            <a:off x="2551278" y="-1497970"/>
            <a:ext cx="9585325" cy="137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ea typeface="HarmonyOS Sans SC" panose="00000500000000000000" pitchFamily="2" charset="-12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6" name="Google Shape;196;p27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7144999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1644" y="1844675"/>
            <a:ext cx="19202399" cy="834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ea typeface="HarmonyOS Sans SC" panose="00000500000000000000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371709" y="2819401"/>
            <a:ext cx="17341633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Arial"/>
              <a:buNone/>
              <a:defRPr sz="6001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371709" y="7567613"/>
            <a:ext cx="17341633" cy="24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8271223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1645" y="1758950"/>
            <a:ext cx="8593816" cy="84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ea typeface="HarmonyOS Sans SC" panose="00000500000000000000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052050" y="1756655"/>
            <a:ext cx="8593817" cy="843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ea typeface="HarmonyOS Sans SC" panose="00000500000000000000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1644" y="1738313"/>
            <a:ext cx="9439263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1644" y="2500313"/>
            <a:ext cx="9439263" cy="77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ea typeface="HarmonyOS Sans SC" panose="00000500000000000000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10046494" y="1738313"/>
            <a:ext cx="9475776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10052842" y="2500313"/>
            <a:ext cx="9601201" cy="77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ea typeface="HarmonyOS Sans SC" panose="00000500000000000000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8271223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7144999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384409" y="754064"/>
            <a:ext cx="648545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ea typeface="HarmonyOS Sans SC" panose="00000500000000000000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547776" y="1628776"/>
            <a:ext cx="10178267" cy="803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ea typeface="HarmonyOS Sans SC" panose="00000500000000000000" pitchFamily="2" charset="-122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1384409" y="3392488"/>
            <a:ext cx="648545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ea typeface="HarmonyOS Sans SC" panose="00000500000000000000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EC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/>
          <p:cNvPicPr preferRelativeResize="0"/>
          <p:nvPr userDrawn="1"/>
        </p:nvPicPr>
        <p:blipFill rotWithShape="1">
          <a:blip r:embed="rId14">
            <a:alphaModFix/>
          </a:blip>
          <a:srcRect t="-67264" r="-1512" b="-72026"/>
          <a:stretch/>
        </p:blipFill>
        <p:spPr>
          <a:xfrm>
            <a:off x="17977644" y="207624"/>
            <a:ext cx="1867985" cy="397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7144999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1644" y="1844675"/>
            <a:ext cx="19202399" cy="834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HarmonyOS Sans SC" panose="00000500000000000000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HarmonyOS Sans SC" panose="00000500000000000000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7144999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1644" y="1844675"/>
            <a:ext cx="19202399" cy="834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451644" y="10448926"/>
            <a:ext cx="452314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6660087" y="10482263"/>
            <a:ext cx="678551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>
              <a:latin typeface="HarmonyOS Sans SC" panose="00000500000000000000" pitchFamily="2" charset="-122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5130898" y="10482263"/>
            <a:ext cx="452314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HarmonyOS Sans SC" panose="00000500000000000000" pitchFamily="2" charset="-122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15">
            <a:alphaModFix/>
          </a:blip>
          <a:srcRect t="-67264" r="-1512" b="-72026"/>
          <a:stretch/>
        </p:blipFill>
        <p:spPr>
          <a:xfrm>
            <a:off x="17977644" y="207624"/>
            <a:ext cx="1867985" cy="3972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HarmonyOS Sans SC" panose="00000500000000000000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HarmonyOS Sans SC" panose="00000500000000000000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ctrTitle"/>
          </p:nvPr>
        </p:nvSpPr>
        <p:spPr>
          <a:xfrm>
            <a:off x="7735802" y="3363686"/>
            <a:ext cx="11855369" cy="347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11000" dirty="0">
                <a:solidFill>
                  <a:schemeClr val="bg1"/>
                </a:solidFill>
                <a:latin typeface="+mj-lt"/>
                <a:ea typeface="HarmonyOS Sans SC Black" panose="00000A00000000000000" pitchFamily="2" charset="-122"/>
              </a:rPr>
              <a:t>Защита кузова пластиковая</a:t>
            </a:r>
            <a:r>
              <a:rPr lang="ru-RU" sz="11000" dirty="0" smtClean="0">
                <a:solidFill>
                  <a:schemeClr val="bg1"/>
                </a:solidFill>
                <a:latin typeface="+mj-lt"/>
                <a:ea typeface="HarmonyOS Sans SC Black" panose="00000A00000000000000" pitchFamily="2" charset="-122"/>
              </a:rPr>
              <a:t/>
            </a:r>
            <a:br>
              <a:rPr lang="ru-RU" sz="11000" dirty="0" smtClean="0">
                <a:solidFill>
                  <a:schemeClr val="bg1"/>
                </a:solidFill>
                <a:latin typeface="+mj-lt"/>
                <a:ea typeface="HarmonyOS Sans SC Black" panose="00000A00000000000000" pitchFamily="2" charset="-122"/>
              </a:rPr>
            </a:br>
            <a:r>
              <a:rPr lang="ru-RU" sz="3200" dirty="0" smtClean="0">
                <a:solidFill>
                  <a:schemeClr val="bg1"/>
                </a:solidFill>
                <a:latin typeface="+mj-lt"/>
                <a:ea typeface="HarmonyOS Sans SC Black" panose="00000A00000000000000" pitchFamily="2" charset="-122"/>
              </a:rPr>
              <a:t>для защиты арки заднего колеса</a:t>
            </a:r>
            <a:endParaRPr sz="3200" dirty="0">
              <a:solidFill>
                <a:schemeClr val="bg1"/>
              </a:solidFill>
              <a:latin typeface="+mj-lt"/>
              <a:ea typeface="HarmonyOS Sans SC Black" panose="00000A00000000000000" pitchFamily="2" charset="-12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482943" y="6270171"/>
            <a:ext cx="8931728" cy="489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9202398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dirty="0">
                <a:latin typeface="HarmonyOS Sans SC" panose="00000500000000000000" pitchFamily="2" charset="-122"/>
              </a:rPr>
              <a:t>Проблема</a:t>
            </a:r>
            <a:endParaRPr dirty="0">
              <a:latin typeface="HarmonyOS Sans SC" panose="00000500000000000000" pitchFamily="2" charset="-122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451644" y="1768475"/>
            <a:ext cx="9280185" cy="841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22" indent="-50822">
              <a:spcBef>
                <a:spcPts val="0"/>
              </a:spcBef>
              <a:buNone/>
            </a:pPr>
            <a:r>
              <a:rPr lang="ru-RU" dirty="0">
                <a:latin typeface="+mj-lt"/>
              </a:rPr>
              <a:t>Повреждение лакокрасочного покрытия </a:t>
            </a:r>
            <a:r>
              <a:rPr lang="ru-RU" dirty="0" smtClean="0">
                <a:latin typeface="+mj-lt"/>
              </a:rPr>
              <a:t>авто</a:t>
            </a:r>
          </a:p>
          <a:p>
            <a:pPr marL="228622" indent="-50822">
              <a:spcBef>
                <a:spcPts val="0"/>
              </a:spcBef>
              <a:buNone/>
            </a:pPr>
            <a:endParaRPr lang="ru-RU" dirty="0"/>
          </a:p>
          <a:p>
            <a:pPr marL="228622" indent="-50822">
              <a:spcBef>
                <a:spcPts val="0"/>
              </a:spcBef>
              <a:buNone/>
            </a:pPr>
            <a:endParaRPr lang="ru-RU" dirty="0" smtClean="0"/>
          </a:p>
          <a:p>
            <a:pPr marL="228622" indent="-50822">
              <a:spcBef>
                <a:spcPts val="0"/>
              </a:spcBef>
              <a:buNone/>
            </a:pPr>
            <a:endParaRPr lang="ru-RU" dirty="0">
              <a:latin typeface="HarmonyOS Sans SC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armonyOS Sans SC" panose="00000500000000000000" pitchFamily="2" charset="-122"/>
              </a:rPr>
              <a:t>Постоянное соприкосновение арки с дверью наносит повреждение</a:t>
            </a:r>
            <a:r>
              <a:rPr lang="en-US" dirty="0">
                <a:latin typeface="HarmonyOS Sans SC" panose="00000500000000000000" pitchFamily="2" charset="-122"/>
              </a:rPr>
              <a:t>;</a:t>
            </a:r>
            <a:endParaRPr lang="ru-RU" dirty="0">
              <a:latin typeface="HarmonyOS Sans SC" panose="00000500000000000000" pitchFamily="2" charset="-122"/>
            </a:endParaRPr>
          </a:p>
          <a:p>
            <a:endParaRPr lang="ru-RU" dirty="0">
              <a:latin typeface="HarmonyOS Sans SC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armonyOS Sans SC" panose="00000500000000000000" pitchFamily="2" charset="-122"/>
              </a:rPr>
              <a:t>Появляются сколы</a:t>
            </a:r>
            <a:r>
              <a:rPr lang="en-US" dirty="0">
                <a:latin typeface="HarmonyOS Sans SC" panose="00000500000000000000" pitchFamily="2" charset="-122"/>
              </a:rPr>
              <a:t>;</a:t>
            </a:r>
            <a:endParaRPr lang="ru-RU" dirty="0">
              <a:latin typeface="HarmonyOS Sans SC" panose="00000500000000000000" pitchFamily="2" charset="-122"/>
            </a:endParaRPr>
          </a:p>
          <a:p>
            <a:endParaRPr lang="ru-RU" dirty="0">
              <a:latin typeface="HarmonyOS Sans SC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armonyOS Sans SC" panose="00000500000000000000" pitchFamily="2" charset="-122"/>
              </a:rPr>
              <a:t>На кузове может появиться коррозия</a:t>
            </a:r>
            <a:r>
              <a:rPr lang="en-US" dirty="0">
                <a:latin typeface="HarmonyOS Sans SC" panose="00000500000000000000" pitchFamily="2" charset="-122"/>
              </a:rPr>
              <a:t>;</a:t>
            </a:r>
            <a:endParaRPr lang="ru-RU" dirty="0">
              <a:latin typeface="HarmonyOS Sans SC" panose="00000500000000000000" pitchFamily="2" charset="-122"/>
            </a:endParaRPr>
          </a:p>
          <a:p>
            <a:endParaRPr lang="ru-RU" dirty="0">
              <a:latin typeface="HarmonyOS Sans SC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armonyOS Sans SC" panose="00000500000000000000" pitchFamily="2" charset="-122"/>
              </a:rPr>
              <a:t>Идет разрушение арки</a:t>
            </a:r>
            <a:r>
              <a:rPr lang="en-US" dirty="0">
                <a:latin typeface="HarmonyOS Sans SC" panose="00000500000000000000" pitchFamily="2" charset="-122"/>
              </a:rPr>
              <a:t>.</a:t>
            </a:r>
            <a:endParaRPr lang="ru-RU" dirty="0">
              <a:latin typeface="HarmonyOS Sans SC" panose="00000500000000000000" pitchFamily="2" charset="-122"/>
            </a:endParaRPr>
          </a:p>
          <a:p>
            <a:pPr marL="228622" indent="-50822">
              <a:spcBef>
                <a:spcPts val="0"/>
              </a:spcBef>
              <a:buNone/>
            </a:pPr>
            <a:endParaRPr lang="ru-RU" dirty="0"/>
          </a:p>
          <a:p>
            <a:pPr marL="228622" lvl="0" indent="-508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>
              <a:latin typeface="HarmonyOS Sans SC" panose="00000500000000000000" pitchFamily="2" charset="-12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63929" y="2432957"/>
            <a:ext cx="8445385" cy="93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r="8734"/>
          <a:stretch/>
        </p:blipFill>
        <p:spPr>
          <a:xfrm>
            <a:off x="13278423" y="743710"/>
            <a:ext cx="6827265" cy="10565639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9202398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dirty="0">
                <a:latin typeface="HarmonyOS Sans SC" panose="00000500000000000000" pitchFamily="2" charset="-122"/>
              </a:rPr>
              <a:t>Защита</a:t>
            </a:r>
            <a:endParaRPr dirty="0">
              <a:latin typeface="HarmonyOS Sans SC" panose="00000500000000000000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645" y="1756655"/>
            <a:ext cx="10052050" cy="490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22" lvl="1" indent="-50822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ru-RU" sz="2800" dirty="0">
                <a:solidFill>
                  <a:schemeClr val="dk1"/>
                </a:solidFill>
                <a:latin typeface="+mj-lt"/>
                <a:ea typeface="HarmonyOS Sans SC" panose="00000500000000000000" pitchFamily="2" charset="-122"/>
              </a:rPr>
              <a:t>Удобство установки </a:t>
            </a:r>
            <a:r>
              <a:rPr lang="ru-RU" sz="2800" dirty="0">
                <a:solidFill>
                  <a:schemeClr val="dk1"/>
                </a:solidFill>
                <a:latin typeface="+mj-lt"/>
                <a:ea typeface="HarmonyOS Sans SC" panose="00000500000000000000" pitchFamily="2" charset="-122"/>
              </a:rPr>
              <a:t>и </a:t>
            </a:r>
            <a:r>
              <a:rPr lang="ru-RU" sz="2800" dirty="0">
                <a:solidFill>
                  <a:schemeClr val="dk1"/>
                </a:solidFill>
                <a:latin typeface="+mj-lt"/>
                <a:ea typeface="HarmonyOS Sans SC" panose="00000500000000000000" pitchFamily="2" charset="-122"/>
              </a:rPr>
              <a:t>эксплуатации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3929" y="2442258"/>
            <a:ext cx="739622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63929" y="3029062"/>
            <a:ext cx="10052050" cy="53948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Привлекательный внешний вид;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ru-RU" sz="2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Полное покрытие арки;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ru-RU" sz="2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Надежное решение в сравнении с </a:t>
            </a:r>
            <a:r>
              <a:rPr lang="ru-RU" sz="2800" dirty="0" err="1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бронепленкой</a:t>
            </a:r>
            <a:r>
              <a:rPr lang="ru-RU" sz="2800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ru-RU" sz="2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Простота в установке и долговечность использования;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ru-RU" sz="2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Температура эксплуатации от +80 до -30 градусов </a:t>
            </a:r>
            <a:r>
              <a:rPr lang="ru-RU" sz="2800" dirty="0" smtClean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Цельсия.</a:t>
            </a:r>
            <a:endParaRPr lang="ru-RU" sz="2800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3929" y="9707860"/>
            <a:ext cx="10052050" cy="1006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defRPr/>
            </a:pPr>
            <a:r>
              <a:rPr lang="ru-RU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Артикул для заказа</a:t>
            </a:r>
            <a:r>
              <a:rPr lang="en-US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 </a:t>
            </a:r>
            <a:r>
              <a:rPr lang="ru-RU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со склада ЧАР</a:t>
            </a:r>
            <a:r>
              <a:rPr lang="ru-RU" sz="2800" i="1" dirty="0" smtClean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:</a:t>
            </a:r>
            <a:endParaRPr lang="ru-RU" sz="2800" i="1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defRPr/>
            </a:pPr>
            <a:r>
              <a:rPr lang="en-US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CHERY8801</a:t>
            </a:r>
            <a:endParaRPr lang="ru-RU" sz="2800" i="1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069" y="841462"/>
            <a:ext cx="4026098" cy="5368131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290" y="3389443"/>
            <a:ext cx="3980665" cy="530755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069" y="6449391"/>
            <a:ext cx="4026098" cy="4615545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451645" y="1738313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2800" b="0" dirty="0">
                <a:latin typeface="+mj-lt"/>
              </a:rPr>
              <a:t>Надежность и долговечность решения</a:t>
            </a:r>
            <a:endParaRPr sz="2800" b="0" dirty="0">
              <a:latin typeface="+mj-lt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4"/>
          </p:nvPr>
        </p:nvSpPr>
        <p:spPr>
          <a:xfrm>
            <a:off x="10052842" y="8637813"/>
            <a:ext cx="9601200" cy="156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armonyOS Sans SC" panose="00000500000000000000" pitchFamily="2" charset="-122"/>
              </a:rPr>
              <a:t>Автомобиль сохраняет привлекательный внешний вид</a:t>
            </a:r>
            <a:r>
              <a:rPr lang="en-US" dirty="0">
                <a:latin typeface="HarmonyOS Sans SC" panose="00000500000000000000" pitchFamily="2" charset="-122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armonyOS Sans SC" panose="00000500000000000000" pitchFamily="2" charset="-122"/>
              </a:rPr>
              <a:t>Защита не требует постоянной замены</a:t>
            </a:r>
            <a:r>
              <a:rPr lang="en-US" dirty="0">
                <a:latin typeface="HarmonyOS Sans SC" panose="00000500000000000000" pitchFamily="2" charset="-122"/>
              </a:rPr>
              <a:t>.</a:t>
            </a:r>
            <a:endParaRPr lang="ru-RU" dirty="0">
              <a:latin typeface="HarmonyOS Sans SC" panose="00000500000000000000" pitchFamily="2" charset="-122"/>
            </a:endParaRPr>
          </a:p>
          <a:p>
            <a:pPr marL="228622" lvl="0" indent="-508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>
              <a:latin typeface="HarmonyOS Sans SC" panose="00000500000000000000" pitchFamily="2" charset="-122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451645" y="601664"/>
            <a:ext cx="18271223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dirty="0">
                <a:latin typeface="HarmonyOS Sans SC" panose="00000500000000000000" pitchFamily="2" charset="-122"/>
              </a:rPr>
              <a:t>Долговечность</a:t>
            </a:r>
            <a:endParaRPr dirty="0">
              <a:latin typeface="HarmonyOS Sans SC" panose="00000500000000000000" pitchFamily="2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23111"/>
          <a:stretch/>
        </p:blipFill>
        <p:spPr>
          <a:xfrm rot="201678">
            <a:off x="2231770" y="1614748"/>
            <a:ext cx="14710971" cy="644013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052842" y="8352000"/>
            <a:ext cx="8670026" cy="2238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D4C0C9-B916-A1D0-4A7A-B73B91BF1A2E}"/>
              </a:ext>
            </a:extLst>
          </p:cNvPr>
          <p:cNvSpPr txBox="1"/>
          <p:nvPr/>
        </p:nvSpPr>
        <p:spPr>
          <a:xfrm>
            <a:off x="1170505" y="9191961"/>
            <a:ext cx="7385665" cy="1303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defRPr/>
            </a:pPr>
            <a:r>
              <a:rPr lang="ru-RU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Артикул для заказа</a:t>
            </a:r>
            <a:r>
              <a:rPr lang="en-US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 </a:t>
            </a:r>
            <a:r>
              <a:rPr lang="ru-RU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со склада ЧАР: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defRPr/>
            </a:pPr>
            <a:r>
              <a:rPr lang="en-US" sz="2800" i="1" dirty="0">
                <a:solidFill>
                  <a:schemeClr val="dk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rPr>
              <a:t>CHERY8801</a:t>
            </a:r>
            <a:endParaRPr lang="ru-RU" sz="2800" i="1" dirty="0">
              <a:solidFill>
                <a:schemeClr val="dk1"/>
              </a:solidFill>
              <a:latin typeface="HarmonyOS Sans SC" panose="00000500000000000000" pitchFamily="2" charset="-122"/>
              <a:ea typeface="HarmonyOS Sans SC" panose="00000500000000000000" pitchFamily="2" charset="-122"/>
            </a:endParaRPr>
          </a:p>
          <a:p>
            <a:pPr marL="0" lvl="1">
              <a:lnSpc>
                <a:spcPts val="2400"/>
              </a:lnSpc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ctrTitle"/>
          </p:nvPr>
        </p:nvSpPr>
        <p:spPr>
          <a:xfrm>
            <a:off x="7735802" y="3363686"/>
            <a:ext cx="11855369" cy="347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11000" dirty="0">
                <a:solidFill>
                  <a:schemeClr val="bg1"/>
                </a:solidFill>
                <a:latin typeface="+mj-lt"/>
                <a:ea typeface="HarmonyOS Sans SC Black" panose="00000A00000000000000" pitchFamily="2" charset="-122"/>
              </a:rPr>
              <a:t>Спасибо за внимание!</a:t>
            </a:r>
            <a:r>
              <a:rPr lang="ru-RU" sz="11000" dirty="0" smtClean="0">
                <a:solidFill>
                  <a:schemeClr val="bg1"/>
                </a:solidFill>
                <a:latin typeface="+mj-lt"/>
                <a:ea typeface="HarmonyOS Sans SC Black" panose="00000A00000000000000" pitchFamily="2" charset="-122"/>
              </a:rPr>
              <a:t/>
            </a:r>
            <a:br>
              <a:rPr lang="ru-RU" sz="11000" dirty="0" smtClean="0">
                <a:solidFill>
                  <a:schemeClr val="bg1"/>
                </a:solidFill>
                <a:latin typeface="+mj-lt"/>
                <a:ea typeface="HarmonyOS Sans SC Black" panose="00000A00000000000000" pitchFamily="2" charset="-122"/>
              </a:rPr>
            </a:br>
            <a:endParaRPr sz="3200" dirty="0">
              <a:solidFill>
                <a:schemeClr val="bg1"/>
              </a:solidFill>
              <a:latin typeface="+mj-lt"/>
              <a:ea typeface="HarmonyOS Sans SC Black" panose="00000A00000000000000" pitchFamily="2" charset="-12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009120" y="6248400"/>
            <a:ext cx="7405551" cy="707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y_Gray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HarmonyOS Sans SC Black"/>
        <a:ea typeface=""/>
        <a:cs typeface=""/>
      </a:majorFont>
      <a:minorFont>
        <a:latin typeface="HarmonyOS Sans S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ery_Whi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HarmonyOS Sans SC"/>
        <a:ea typeface=""/>
        <a:cs typeface=""/>
      </a:majorFont>
      <a:minorFont>
        <a:latin typeface="HarmonyOS Sans S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HarmonyOS Sans SC"/>
        <a:ea typeface=""/>
        <a:cs typeface=""/>
      </a:majorFont>
      <a:minorFont>
        <a:latin typeface="HarmonyOS Sans S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HarmonyOS Sans SC"/>
        <a:ea typeface=""/>
        <a:cs typeface=""/>
      </a:majorFont>
      <a:minorFont>
        <a:latin typeface="HarmonyOS Sans S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104</Words>
  <Application>Microsoft Office PowerPoint</Application>
  <PresentationFormat>Произвольный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HarmonyOS Sans SC</vt:lpstr>
      <vt:lpstr>HarmonyOS Sans SC Black</vt:lpstr>
      <vt:lpstr>Noto Sans Symbols</vt:lpstr>
      <vt:lpstr>TacticSans-Reg</vt:lpstr>
      <vt:lpstr>Chery_Gray</vt:lpstr>
      <vt:lpstr>Chery_White</vt:lpstr>
      <vt:lpstr>Защита кузова пластиковая для защиты арки заднего колеса</vt:lpstr>
      <vt:lpstr>Проблема</vt:lpstr>
      <vt:lpstr>Защита</vt:lpstr>
      <vt:lpstr>Долговечность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ДИЛЕРСКАЯ КОНФЕРЕНЦИЯ</dc:title>
  <dc:creator>Egorova Anna</dc:creator>
  <cp:lastModifiedBy>Морозова Екатерина</cp:lastModifiedBy>
  <cp:revision>24</cp:revision>
  <dcterms:modified xsi:type="dcterms:W3CDTF">2024-11-13T12:12:37Z</dcterms:modified>
</cp:coreProperties>
</file>